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handoutMasterIdLst>
    <p:handoutMasterId r:id="rId40"/>
  </p:handoutMasterIdLst>
  <p:sldIdLst>
    <p:sldId id="270" r:id="rId2"/>
    <p:sldId id="285" r:id="rId3"/>
    <p:sldId id="316" r:id="rId4"/>
    <p:sldId id="315" r:id="rId5"/>
    <p:sldId id="308" r:id="rId6"/>
    <p:sldId id="306" r:id="rId7"/>
    <p:sldId id="323" r:id="rId8"/>
    <p:sldId id="324" r:id="rId9"/>
    <p:sldId id="325" r:id="rId10"/>
    <p:sldId id="274" r:id="rId11"/>
    <p:sldId id="259" r:id="rId12"/>
    <p:sldId id="263" r:id="rId13"/>
    <p:sldId id="258" r:id="rId14"/>
    <p:sldId id="299" r:id="rId15"/>
    <p:sldId id="317" r:id="rId16"/>
    <p:sldId id="290" r:id="rId17"/>
    <p:sldId id="265" r:id="rId18"/>
    <p:sldId id="301" r:id="rId19"/>
    <p:sldId id="293" r:id="rId20"/>
    <p:sldId id="292" r:id="rId21"/>
    <p:sldId id="271" r:id="rId22"/>
    <p:sldId id="260" r:id="rId23"/>
    <p:sldId id="261" r:id="rId24"/>
    <p:sldId id="262" r:id="rId25"/>
    <p:sldId id="302" r:id="rId26"/>
    <p:sldId id="278" r:id="rId27"/>
    <p:sldId id="276" r:id="rId28"/>
    <p:sldId id="284" r:id="rId29"/>
    <p:sldId id="320" r:id="rId30"/>
    <p:sldId id="321" r:id="rId31"/>
    <p:sldId id="322" r:id="rId32"/>
    <p:sldId id="304" r:id="rId33"/>
    <p:sldId id="281" r:id="rId34"/>
    <p:sldId id="305" r:id="rId35"/>
    <p:sldId id="318" r:id="rId36"/>
    <p:sldId id="319" r:id="rId37"/>
    <p:sldId id="275" r:id="rId38"/>
  </p:sldIdLst>
  <p:sldSz cx="9144000" cy="5143500" type="screen16x9"/>
  <p:notesSz cx="6858000" cy="9144000"/>
  <p:defaultTextStyle>
    <a:defPPr>
      <a:defRPr lang="es-ES"/>
    </a:defPPr>
    <a:lvl1pPr algn="l" defTabSz="457200" rtl="0" fontAlgn="base">
      <a:spcBef>
        <a:spcPct val="0"/>
      </a:spcBef>
      <a:spcAft>
        <a:spcPct val="0"/>
      </a:spcAft>
      <a:defRPr sz="2400" kern="1200">
        <a:solidFill>
          <a:schemeClr val="tx1"/>
        </a:solidFill>
        <a:latin typeface="Calibri" charset="0"/>
        <a:ea typeface="ヒラギノ角ゴ Pro W3" charset="0"/>
        <a:cs typeface="ヒラギノ角ゴ Pro W3" charset="0"/>
      </a:defRPr>
    </a:lvl1pPr>
    <a:lvl2pPr marL="457200" algn="l" defTabSz="457200" rtl="0" fontAlgn="base">
      <a:spcBef>
        <a:spcPct val="0"/>
      </a:spcBef>
      <a:spcAft>
        <a:spcPct val="0"/>
      </a:spcAft>
      <a:defRPr sz="2400" kern="1200">
        <a:solidFill>
          <a:schemeClr val="tx1"/>
        </a:solidFill>
        <a:latin typeface="Calibri" charset="0"/>
        <a:ea typeface="ヒラギノ角ゴ Pro W3" charset="0"/>
        <a:cs typeface="ヒラギノ角ゴ Pro W3" charset="0"/>
      </a:defRPr>
    </a:lvl2pPr>
    <a:lvl3pPr marL="914400" algn="l" defTabSz="457200" rtl="0" fontAlgn="base">
      <a:spcBef>
        <a:spcPct val="0"/>
      </a:spcBef>
      <a:spcAft>
        <a:spcPct val="0"/>
      </a:spcAft>
      <a:defRPr sz="2400" kern="1200">
        <a:solidFill>
          <a:schemeClr val="tx1"/>
        </a:solidFill>
        <a:latin typeface="Calibri" charset="0"/>
        <a:ea typeface="ヒラギノ角ゴ Pro W3" charset="0"/>
        <a:cs typeface="ヒラギノ角ゴ Pro W3" charset="0"/>
      </a:defRPr>
    </a:lvl3pPr>
    <a:lvl4pPr marL="1371600" algn="l" defTabSz="457200" rtl="0" fontAlgn="base">
      <a:spcBef>
        <a:spcPct val="0"/>
      </a:spcBef>
      <a:spcAft>
        <a:spcPct val="0"/>
      </a:spcAft>
      <a:defRPr sz="2400" kern="1200">
        <a:solidFill>
          <a:schemeClr val="tx1"/>
        </a:solidFill>
        <a:latin typeface="Calibri" charset="0"/>
        <a:ea typeface="ヒラギノ角ゴ Pro W3" charset="0"/>
        <a:cs typeface="ヒラギノ角ゴ Pro W3" charset="0"/>
      </a:defRPr>
    </a:lvl4pPr>
    <a:lvl5pPr marL="1828800" algn="l" defTabSz="457200" rtl="0" fontAlgn="base">
      <a:spcBef>
        <a:spcPct val="0"/>
      </a:spcBef>
      <a:spcAft>
        <a:spcPct val="0"/>
      </a:spcAft>
      <a:defRPr sz="2400" kern="1200">
        <a:solidFill>
          <a:schemeClr val="tx1"/>
        </a:solidFill>
        <a:latin typeface="Calibri" charset="0"/>
        <a:ea typeface="ヒラギノ角ゴ Pro W3" charset="0"/>
        <a:cs typeface="ヒラギノ角ゴ Pro W3" charset="0"/>
      </a:defRPr>
    </a:lvl5pPr>
    <a:lvl6pPr marL="2286000" algn="l" defTabSz="457200" rtl="0" eaLnBrk="1" latinLnBrk="0" hangingPunct="1">
      <a:defRPr sz="2400" kern="1200">
        <a:solidFill>
          <a:schemeClr val="tx1"/>
        </a:solidFill>
        <a:latin typeface="Calibri" charset="0"/>
        <a:ea typeface="ヒラギノ角ゴ Pro W3" charset="0"/>
        <a:cs typeface="ヒラギノ角ゴ Pro W3" charset="0"/>
      </a:defRPr>
    </a:lvl6pPr>
    <a:lvl7pPr marL="2743200" algn="l" defTabSz="457200" rtl="0" eaLnBrk="1" latinLnBrk="0" hangingPunct="1">
      <a:defRPr sz="2400" kern="1200">
        <a:solidFill>
          <a:schemeClr val="tx1"/>
        </a:solidFill>
        <a:latin typeface="Calibri" charset="0"/>
        <a:ea typeface="ヒラギノ角ゴ Pro W3" charset="0"/>
        <a:cs typeface="ヒラギノ角ゴ Pro W3" charset="0"/>
      </a:defRPr>
    </a:lvl7pPr>
    <a:lvl8pPr marL="3200400" algn="l" defTabSz="457200" rtl="0" eaLnBrk="1" latinLnBrk="0" hangingPunct="1">
      <a:defRPr sz="2400" kern="1200">
        <a:solidFill>
          <a:schemeClr val="tx1"/>
        </a:solidFill>
        <a:latin typeface="Calibri" charset="0"/>
        <a:ea typeface="ヒラギノ角ゴ Pro W3" charset="0"/>
        <a:cs typeface="ヒラギノ角ゴ Pro W3" charset="0"/>
      </a:defRPr>
    </a:lvl8pPr>
    <a:lvl9pPr marL="3657600" algn="l" defTabSz="457200" rtl="0" eaLnBrk="1" latinLnBrk="0" hangingPunct="1">
      <a:defRPr sz="2400" kern="1200">
        <a:solidFill>
          <a:schemeClr val="tx1"/>
        </a:solidFill>
        <a:latin typeface="Calibri" charset="0"/>
        <a:ea typeface="ヒラギノ角ゴ Pro W3" charset="0"/>
        <a:cs typeface="ヒラギノ角ゴ Pro W3"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5D2C"/>
    <a:srgbClr val="A75A29"/>
    <a:srgbClr val="B4581D"/>
    <a:srgbClr val="4D5B53"/>
    <a:srgbClr val="C34418"/>
    <a:srgbClr val="C54419"/>
    <a:srgbClr val="777877"/>
    <a:srgbClr val="98542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1000" autoAdjust="0"/>
  </p:normalViewPr>
  <p:slideViewPr>
    <p:cSldViewPr snapToGrid="0" snapToObjects="1">
      <p:cViewPr varScale="1">
        <p:scale>
          <a:sx n="76" d="100"/>
          <a:sy n="76" d="100"/>
        </p:scale>
        <p:origin x="1037" y="6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A52B7D-03EE-4569-8E7F-9E7E03140EA2}" type="doc">
      <dgm:prSet loTypeId="urn:microsoft.com/office/officeart/2005/8/layout/orgChart1" loCatId="hierarchy" qsTypeId="urn:microsoft.com/office/officeart/2005/8/quickstyle/simple1" qsCatId="simple" csTypeId="urn:microsoft.com/office/officeart/2005/8/colors/colorful1" csCatId="colorful" phldr="1"/>
      <dgm:spPr/>
      <dgm:t>
        <a:bodyPr/>
        <a:lstStyle/>
        <a:p>
          <a:endParaRPr lang="es-ES"/>
        </a:p>
      </dgm:t>
    </dgm:pt>
    <dgm:pt modelId="{37C5D83B-801C-4008-9600-FFE435F1BB77}">
      <dgm:prSet phldrT="[Texto]"/>
      <dgm:spPr/>
      <dgm:t>
        <a:bodyPr/>
        <a:lstStyle/>
        <a:p>
          <a:r>
            <a:rPr lang="es-ES" dirty="0"/>
            <a:t>Director de informativos</a:t>
          </a:r>
        </a:p>
      </dgm:t>
    </dgm:pt>
    <dgm:pt modelId="{F559F966-64D9-4F2A-82E2-239C808EAF20}" type="parTrans" cxnId="{902B4E05-A8BC-4FD3-85A8-4321131E35F6}">
      <dgm:prSet/>
      <dgm:spPr/>
      <dgm:t>
        <a:bodyPr/>
        <a:lstStyle/>
        <a:p>
          <a:endParaRPr lang="es-ES"/>
        </a:p>
      </dgm:t>
    </dgm:pt>
    <dgm:pt modelId="{63E74E23-B2BF-43DB-872A-C0BB59489DA5}" type="sibTrans" cxnId="{902B4E05-A8BC-4FD3-85A8-4321131E35F6}">
      <dgm:prSet/>
      <dgm:spPr/>
      <dgm:t>
        <a:bodyPr/>
        <a:lstStyle/>
        <a:p>
          <a:endParaRPr lang="es-ES"/>
        </a:p>
      </dgm:t>
    </dgm:pt>
    <dgm:pt modelId="{29351289-A925-4CB3-8A15-A5C60443E55C}" type="asst">
      <dgm:prSet phldrT="[Texto]"/>
      <dgm:spPr/>
      <dgm:t>
        <a:bodyPr/>
        <a:lstStyle/>
        <a:p>
          <a:r>
            <a:rPr lang="es-ES" dirty="0"/>
            <a:t>Subdirector de informativos</a:t>
          </a:r>
        </a:p>
      </dgm:t>
    </dgm:pt>
    <dgm:pt modelId="{04C95B3E-8086-4759-8B29-8ED95491F8D7}" type="parTrans" cxnId="{2466207E-7AF0-4F54-B236-213EAA502108}">
      <dgm:prSet/>
      <dgm:spPr/>
      <dgm:t>
        <a:bodyPr/>
        <a:lstStyle/>
        <a:p>
          <a:endParaRPr lang="es-ES"/>
        </a:p>
      </dgm:t>
    </dgm:pt>
    <dgm:pt modelId="{258429EC-A906-4828-96C7-BDD94DB4C3B2}" type="sibTrans" cxnId="{2466207E-7AF0-4F54-B236-213EAA502108}">
      <dgm:prSet/>
      <dgm:spPr/>
      <dgm:t>
        <a:bodyPr/>
        <a:lstStyle/>
        <a:p>
          <a:endParaRPr lang="es-ES"/>
        </a:p>
      </dgm:t>
    </dgm:pt>
    <dgm:pt modelId="{CF2B2E5D-8E79-4363-81C8-1A2ECB5A6A92}">
      <dgm:prSet phldrT="[Texto]"/>
      <dgm:spPr/>
      <dgm:t>
        <a:bodyPr/>
        <a:lstStyle/>
        <a:p>
          <a:r>
            <a:rPr lang="es-ES" dirty="0"/>
            <a:t>Editor</a:t>
          </a:r>
        </a:p>
      </dgm:t>
    </dgm:pt>
    <dgm:pt modelId="{1EF7501B-3E52-4BAF-BC2A-83AB06CF520E}" type="parTrans" cxnId="{B1448113-B813-4E5F-BA65-1A222B3B4B2A}">
      <dgm:prSet/>
      <dgm:spPr/>
      <dgm:t>
        <a:bodyPr/>
        <a:lstStyle/>
        <a:p>
          <a:endParaRPr lang="es-ES"/>
        </a:p>
      </dgm:t>
    </dgm:pt>
    <dgm:pt modelId="{1C2E4480-852A-47CC-9120-1276CADB24C2}" type="sibTrans" cxnId="{B1448113-B813-4E5F-BA65-1A222B3B4B2A}">
      <dgm:prSet/>
      <dgm:spPr/>
      <dgm:t>
        <a:bodyPr/>
        <a:lstStyle/>
        <a:p>
          <a:endParaRPr lang="es-ES"/>
        </a:p>
      </dgm:t>
    </dgm:pt>
    <dgm:pt modelId="{ACAF5B30-848B-44A3-B543-9BF769DA06A9}" type="asst">
      <dgm:prSet phldrT="[Texto]"/>
      <dgm:spPr/>
      <dgm:t>
        <a:bodyPr/>
        <a:lstStyle/>
        <a:p>
          <a:r>
            <a:rPr lang="es-ES" dirty="0"/>
            <a:t>Jefe de redacción</a:t>
          </a:r>
        </a:p>
      </dgm:t>
    </dgm:pt>
    <dgm:pt modelId="{23E3FE9D-1A33-493A-8C9B-06F1BD938FD8}" type="parTrans" cxnId="{680C3D1E-D5FD-4F93-BA8B-1F3EE3DEEFC1}">
      <dgm:prSet/>
      <dgm:spPr/>
      <dgm:t>
        <a:bodyPr/>
        <a:lstStyle/>
        <a:p>
          <a:endParaRPr lang="es-ES"/>
        </a:p>
      </dgm:t>
    </dgm:pt>
    <dgm:pt modelId="{86D499C8-DB4E-4DB5-A1AB-FA9FB2AE50CB}" type="sibTrans" cxnId="{680C3D1E-D5FD-4F93-BA8B-1F3EE3DEEFC1}">
      <dgm:prSet/>
      <dgm:spPr/>
      <dgm:t>
        <a:bodyPr/>
        <a:lstStyle/>
        <a:p>
          <a:endParaRPr lang="es-ES"/>
        </a:p>
      </dgm:t>
    </dgm:pt>
    <dgm:pt modelId="{9BEC24A5-0B7D-4291-BC17-41B4EE6796FB}">
      <dgm:prSet phldrT="[Texto]"/>
      <dgm:spPr/>
      <dgm:t>
        <a:bodyPr/>
        <a:lstStyle/>
        <a:p>
          <a:r>
            <a:rPr lang="es-ES" dirty="0"/>
            <a:t>Editor</a:t>
          </a:r>
        </a:p>
      </dgm:t>
    </dgm:pt>
    <dgm:pt modelId="{C2166022-50F6-47A8-A01C-4DE6F1F921C9}" type="parTrans" cxnId="{408A9B5A-C5A3-4C3B-BA2F-212217B6F122}">
      <dgm:prSet/>
      <dgm:spPr/>
      <dgm:t>
        <a:bodyPr/>
        <a:lstStyle/>
        <a:p>
          <a:endParaRPr lang="es-ES"/>
        </a:p>
      </dgm:t>
    </dgm:pt>
    <dgm:pt modelId="{93A7FDAE-B5DD-49B5-9485-DDF642A023F9}" type="sibTrans" cxnId="{408A9B5A-C5A3-4C3B-BA2F-212217B6F122}">
      <dgm:prSet/>
      <dgm:spPr/>
      <dgm:t>
        <a:bodyPr/>
        <a:lstStyle/>
        <a:p>
          <a:endParaRPr lang="es-ES"/>
        </a:p>
      </dgm:t>
    </dgm:pt>
    <dgm:pt modelId="{671AF760-0B25-4EC6-B472-DB7EDDDA21D2}">
      <dgm:prSet phldrT="[Texto]"/>
      <dgm:spPr/>
      <dgm:t>
        <a:bodyPr/>
        <a:lstStyle/>
        <a:p>
          <a:r>
            <a:rPr lang="es-ES" dirty="0"/>
            <a:t>Editor</a:t>
          </a:r>
        </a:p>
      </dgm:t>
    </dgm:pt>
    <dgm:pt modelId="{DECB259C-239D-428B-9F30-FB047C52D3A1}" type="parTrans" cxnId="{20C37CF6-9B3B-467B-89E1-51E66578D143}">
      <dgm:prSet/>
      <dgm:spPr/>
      <dgm:t>
        <a:bodyPr/>
        <a:lstStyle/>
        <a:p>
          <a:endParaRPr lang="es-ES"/>
        </a:p>
      </dgm:t>
    </dgm:pt>
    <dgm:pt modelId="{1C84C579-B2E3-4BE3-84D0-9E3C996FA588}" type="sibTrans" cxnId="{20C37CF6-9B3B-467B-89E1-51E66578D143}">
      <dgm:prSet/>
      <dgm:spPr/>
      <dgm:t>
        <a:bodyPr/>
        <a:lstStyle/>
        <a:p>
          <a:endParaRPr lang="es-ES"/>
        </a:p>
      </dgm:t>
    </dgm:pt>
    <dgm:pt modelId="{91F64E31-C7CE-4669-8EF3-8CB2DC2E3B7D}">
      <dgm:prSet phldrT="[Texto]"/>
      <dgm:spPr/>
      <dgm:t>
        <a:bodyPr/>
        <a:lstStyle/>
        <a:p>
          <a:r>
            <a:rPr lang="es-ES" dirty="0"/>
            <a:t>Jefes de sección</a:t>
          </a:r>
        </a:p>
      </dgm:t>
    </dgm:pt>
    <dgm:pt modelId="{0218D401-635F-4C9A-8226-DF2588A85503}" type="parTrans" cxnId="{8EF4B29F-DFFF-46FC-91E1-7EA0C8843207}">
      <dgm:prSet/>
      <dgm:spPr/>
      <dgm:t>
        <a:bodyPr/>
        <a:lstStyle/>
        <a:p>
          <a:endParaRPr lang="es-ES"/>
        </a:p>
      </dgm:t>
    </dgm:pt>
    <dgm:pt modelId="{3227DD25-BBB6-4EA6-AF4E-96540595EC7F}" type="sibTrans" cxnId="{8EF4B29F-DFFF-46FC-91E1-7EA0C8843207}">
      <dgm:prSet/>
      <dgm:spPr/>
      <dgm:t>
        <a:bodyPr/>
        <a:lstStyle/>
        <a:p>
          <a:endParaRPr lang="es-ES"/>
        </a:p>
      </dgm:t>
    </dgm:pt>
    <dgm:pt modelId="{D8FFA763-5CB0-4F3A-B6F1-641248B56199}">
      <dgm:prSet phldrT="[Texto]"/>
      <dgm:spPr/>
      <dgm:t>
        <a:bodyPr/>
        <a:lstStyle/>
        <a:p>
          <a:r>
            <a:rPr lang="es-ES" dirty="0"/>
            <a:t>Redactores</a:t>
          </a:r>
        </a:p>
      </dgm:t>
    </dgm:pt>
    <dgm:pt modelId="{72E8B865-78EA-439F-8AFA-15B60741AE5B}" type="parTrans" cxnId="{09E573AE-B06E-4986-8C0C-2AD5EBDDF4DC}">
      <dgm:prSet/>
      <dgm:spPr/>
      <dgm:t>
        <a:bodyPr/>
        <a:lstStyle/>
        <a:p>
          <a:endParaRPr lang="es-ES"/>
        </a:p>
      </dgm:t>
    </dgm:pt>
    <dgm:pt modelId="{5931D334-09BB-43FD-8D86-2C98789A580C}" type="sibTrans" cxnId="{09E573AE-B06E-4986-8C0C-2AD5EBDDF4DC}">
      <dgm:prSet/>
      <dgm:spPr/>
      <dgm:t>
        <a:bodyPr/>
        <a:lstStyle/>
        <a:p>
          <a:endParaRPr lang="es-ES"/>
        </a:p>
      </dgm:t>
    </dgm:pt>
    <dgm:pt modelId="{7E0CD0F1-AADE-4CBF-8752-D58ACFF3B0CC}">
      <dgm:prSet phldrT="[Texto]"/>
      <dgm:spPr/>
      <dgm:t>
        <a:bodyPr/>
        <a:lstStyle/>
        <a:p>
          <a:r>
            <a:rPr lang="es-ES" dirty="0"/>
            <a:t>Jefes de sección</a:t>
          </a:r>
        </a:p>
      </dgm:t>
    </dgm:pt>
    <dgm:pt modelId="{E60058E4-FA65-4CFA-9E7E-6C733FD9FB4B}" type="parTrans" cxnId="{66CC63EA-2D38-431A-B3AB-B12D299D55CF}">
      <dgm:prSet/>
      <dgm:spPr/>
      <dgm:t>
        <a:bodyPr/>
        <a:lstStyle/>
        <a:p>
          <a:endParaRPr lang="es-ES"/>
        </a:p>
      </dgm:t>
    </dgm:pt>
    <dgm:pt modelId="{C7A127AA-C660-4EC8-8B82-3158BB8F6E28}" type="sibTrans" cxnId="{66CC63EA-2D38-431A-B3AB-B12D299D55CF}">
      <dgm:prSet/>
      <dgm:spPr/>
      <dgm:t>
        <a:bodyPr/>
        <a:lstStyle/>
        <a:p>
          <a:endParaRPr lang="es-ES"/>
        </a:p>
      </dgm:t>
    </dgm:pt>
    <dgm:pt modelId="{A7457356-A159-4DF0-BAC0-0351F480A839}">
      <dgm:prSet phldrT="[Texto]"/>
      <dgm:spPr/>
      <dgm:t>
        <a:bodyPr/>
        <a:lstStyle/>
        <a:p>
          <a:r>
            <a:rPr lang="es-ES" dirty="0"/>
            <a:t>Redactores</a:t>
          </a:r>
        </a:p>
      </dgm:t>
    </dgm:pt>
    <dgm:pt modelId="{6199897A-0FCF-4F27-8C4D-196C0EE718F7}" type="parTrans" cxnId="{4FA5A01E-39D2-47C5-B029-0CABFA8B9433}">
      <dgm:prSet/>
      <dgm:spPr/>
      <dgm:t>
        <a:bodyPr/>
        <a:lstStyle/>
        <a:p>
          <a:endParaRPr lang="es-ES"/>
        </a:p>
      </dgm:t>
    </dgm:pt>
    <dgm:pt modelId="{CBBC1171-C792-4057-A2CF-98B3A4D577C1}" type="sibTrans" cxnId="{4FA5A01E-39D2-47C5-B029-0CABFA8B9433}">
      <dgm:prSet/>
      <dgm:spPr/>
      <dgm:t>
        <a:bodyPr/>
        <a:lstStyle/>
        <a:p>
          <a:endParaRPr lang="es-ES"/>
        </a:p>
      </dgm:t>
    </dgm:pt>
    <dgm:pt modelId="{71250A6E-B6CF-4DB0-B46F-699ECA051259}">
      <dgm:prSet phldrT="[Texto]"/>
      <dgm:spPr/>
      <dgm:t>
        <a:bodyPr/>
        <a:lstStyle/>
        <a:p>
          <a:r>
            <a:rPr lang="es-ES" dirty="0"/>
            <a:t>Jefes de sección</a:t>
          </a:r>
        </a:p>
      </dgm:t>
    </dgm:pt>
    <dgm:pt modelId="{65E917C7-DB61-46A0-ACDF-532B70CF2FBF}" type="parTrans" cxnId="{DB1D4BD3-8123-48B8-996F-7A0F7D514CA0}">
      <dgm:prSet/>
      <dgm:spPr/>
      <dgm:t>
        <a:bodyPr/>
        <a:lstStyle/>
        <a:p>
          <a:endParaRPr lang="es-ES"/>
        </a:p>
      </dgm:t>
    </dgm:pt>
    <dgm:pt modelId="{7133BC0C-042A-4D29-A956-D3CD7F28255F}" type="sibTrans" cxnId="{DB1D4BD3-8123-48B8-996F-7A0F7D514CA0}">
      <dgm:prSet/>
      <dgm:spPr/>
      <dgm:t>
        <a:bodyPr/>
        <a:lstStyle/>
        <a:p>
          <a:endParaRPr lang="es-ES"/>
        </a:p>
      </dgm:t>
    </dgm:pt>
    <dgm:pt modelId="{632082FD-6BDA-49C3-B9B0-499EF67DC7BE}">
      <dgm:prSet phldrT="[Texto]"/>
      <dgm:spPr/>
      <dgm:t>
        <a:bodyPr/>
        <a:lstStyle/>
        <a:p>
          <a:r>
            <a:rPr lang="es-ES" dirty="0"/>
            <a:t>Redactores</a:t>
          </a:r>
        </a:p>
      </dgm:t>
    </dgm:pt>
    <dgm:pt modelId="{41E2D678-C71D-4120-97A2-4DE7248675F6}" type="parTrans" cxnId="{B88267B0-3FDF-4771-AF49-C389BA135DF3}">
      <dgm:prSet/>
      <dgm:spPr/>
      <dgm:t>
        <a:bodyPr/>
        <a:lstStyle/>
        <a:p>
          <a:endParaRPr lang="es-ES"/>
        </a:p>
      </dgm:t>
    </dgm:pt>
    <dgm:pt modelId="{CC7D0F71-6FCA-47C7-94ED-1566D36E722F}" type="sibTrans" cxnId="{B88267B0-3FDF-4771-AF49-C389BA135DF3}">
      <dgm:prSet/>
      <dgm:spPr/>
      <dgm:t>
        <a:bodyPr/>
        <a:lstStyle/>
        <a:p>
          <a:endParaRPr lang="es-ES"/>
        </a:p>
      </dgm:t>
    </dgm:pt>
    <dgm:pt modelId="{99FE043F-EFA5-4193-8ED4-3E24D2AB7477}" type="pres">
      <dgm:prSet presAssocID="{9BA52B7D-03EE-4569-8E7F-9E7E03140EA2}" presName="hierChild1" presStyleCnt="0">
        <dgm:presLayoutVars>
          <dgm:orgChart val="1"/>
          <dgm:chPref val="1"/>
          <dgm:dir/>
          <dgm:animOne val="branch"/>
          <dgm:animLvl val="lvl"/>
          <dgm:resizeHandles/>
        </dgm:presLayoutVars>
      </dgm:prSet>
      <dgm:spPr/>
    </dgm:pt>
    <dgm:pt modelId="{3D4E8C90-AE34-45A7-91A9-96B3C7436E99}" type="pres">
      <dgm:prSet presAssocID="{37C5D83B-801C-4008-9600-FFE435F1BB77}" presName="hierRoot1" presStyleCnt="0">
        <dgm:presLayoutVars>
          <dgm:hierBranch val="init"/>
        </dgm:presLayoutVars>
      </dgm:prSet>
      <dgm:spPr/>
    </dgm:pt>
    <dgm:pt modelId="{0DDA2375-B6CF-483B-A523-20BAC91D2F2B}" type="pres">
      <dgm:prSet presAssocID="{37C5D83B-801C-4008-9600-FFE435F1BB77}" presName="rootComposite1" presStyleCnt="0"/>
      <dgm:spPr/>
    </dgm:pt>
    <dgm:pt modelId="{117D6C83-7275-4F9D-A2CB-784548605DFE}" type="pres">
      <dgm:prSet presAssocID="{37C5D83B-801C-4008-9600-FFE435F1BB77}" presName="rootText1" presStyleLbl="node0" presStyleIdx="0" presStyleCnt="1">
        <dgm:presLayoutVars>
          <dgm:chPref val="3"/>
        </dgm:presLayoutVars>
      </dgm:prSet>
      <dgm:spPr/>
    </dgm:pt>
    <dgm:pt modelId="{FF3CB755-200E-41F2-BD13-A4C867C5E3FE}" type="pres">
      <dgm:prSet presAssocID="{37C5D83B-801C-4008-9600-FFE435F1BB77}" presName="rootConnector1" presStyleLbl="node1" presStyleIdx="0" presStyleCnt="0"/>
      <dgm:spPr/>
    </dgm:pt>
    <dgm:pt modelId="{050ABD3F-4EDB-4322-A5B9-E50793847319}" type="pres">
      <dgm:prSet presAssocID="{37C5D83B-801C-4008-9600-FFE435F1BB77}" presName="hierChild2" presStyleCnt="0"/>
      <dgm:spPr/>
    </dgm:pt>
    <dgm:pt modelId="{6D5C78B6-5B7A-4BB9-9A47-4AC581F1AD19}" type="pres">
      <dgm:prSet presAssocID="{1EF7501B-3E52-4BAF-BC2A-83AB06CF520E}" presName="Name37" presStyleLbl="parChTrans1D2" presStyleIdx="0" presStyleCnt="5"/>
      <dgm:spPr/>
    </dgm:pt>
    <dgm:pt modelId="{C32DC83B-22E2-4AA4-9653-A99CE5416BCE}" type="pres">
      <dgm:prSet presAssocID="{CF2B2E5D-8E79-4363-81C8-1A2ECB5A6A92}" presName="hierRoot2" presStyleCnt="0">
        <dgm:presLayoutVars>
          <dgm:hierBranch val="init"/>
        </dgm:presLayoutVars>
      </dgm:prSet>
      <dgm:spPr/>
    </dgm:pt>
    <dgm:pt modelId="{E12F2CD1-891C-4152-8497-ED1EA72721BF}" type="pres">
      <dgm:prSet presAssocID="{CF2B2E5D-8E79-4363-81C8-1A2ECB5A6A92}" presName="rootComposite" presStyleCnt="0"/>
      <dgm:spPr/>
    </dgm:pt>
    <dgm:pt modelId="{D0AEB870-8C37-4DB7-A1C7-827A25E1DE6A}" type="pres">
      <dgm:prSet presAssocID="{CF2B2E5D-8E79-4363-81C8-1A2ECB5A6A92}" presName="rootText" presStyleLbl="node2" presStyleIdx="0" presStyleCnt="3">
        <dgm:presLayoutVars>
          <dgm:chPref val="3"/>
        </dgm:presLayoutVars>
      </dgm:prSet>
      <dgm:spPr/>
    </dgm:pt>
    <dgm:pt modelId="{78A0CA73-FCD0-43FD-ADA8-C26B5348A78E}" type="pres">
      <dgm:prSet presAssocID="{CF2B2E5D-8E79-4363-81C8-1A2ECB5A6A92}" presName="rootConnector" presStyleLbl="node2" presStyleIdx="0" presStyleCnt="3"/>
      <dgm:spPr/>
    </dgm:pt>
    <dgm:pt modelId="{A9167745-ACA5-4D17-B5FA-76EA94CB760A}" type="pres">
      <dgm:prSet presAssocID="{CF2B2E5D-8E79-4363-81C8-1A2ECB5A6A92}" presName="hierChild4" presStyleCnt="0"/>
      <dgm:spPr/>
    </dgm:pt>
    <dgm:pt modelId="{ABD78590-02A9-4065-8373-B61A18860AA8}" type="pres">
      <dgm:prSet presAssocID="{0218D401-635F-4C9A-8226-DF2588A85503}" presName="Name37" presStyleLbl="parChTrans1D3" presStyleIdx="0" presStyleCnt="3"/>
      <dgm:spPr/>
    </dgm:pt>
    <dgm:pt modelId="{1A553642-7257-42E7-86A1-3D62AC8A5D1F}" type="pres">
      <dgm:prSet presAssocID="{91F64E31-C7CE-4669-8EF3-8CB2DC2E3B7D}" presName="hierRoot2" presStyleCnt="0">
        <dgm:presLayoutVars>
          <dgm:hierBranch val="init"/>
        </dgm:presLayoutVars>
      </dgm:prSet>
      <dgm:spPr/>
    </dgm:pt>
    <dgm:pt modelId="{6F5980F0-986F-4D44-A15C-46CAFAB6B868}" type="pres">
      <dgm:prSet presAssocID="{91F64E31-C7CE-4669-8EF3-8CB2DC2E3B7D}" presName="rootComposite" presStyleCnt="0"/>
      <dgm:spPr/>
    </dgm:pt>
    <dgm:pt modelId="{56FAAA97-C4AB-4BB0-9AF7-A25C2F49D804}" type="pres">
      <dgm:prSet presAssocID="{91F64E31-C7CE-4669-8EF3-8CB2DC2E3B7D}" presName="rootText" presStyleLbl="node3" presStyleIdx="0" presStyleCnt="3">
        <dgm:presLayoutVars>
          <dgm:chPref val="3"/>
        </dgm:presLayoutVars>
      </dgm:prSet>
      <dgm:spPr/>
    </dgm:pt>
    <dgm:pt modelId="{7655FF09-E7C5-4F1A-9659-76F40684AD8E}" type="pres">
      <dgm:prSet presAssocID="{91F64E31-C7CE-4669-8EF3-8CB2DC2E3B7D}" presName="rootConnector" presStyleLbl="node3" presStyleIdx="0" presStyleCnt="3"/>
      <dgm:spPr/>
    </dgm:pt>
    <dgm:pt modelId="{7F4ADB75-E9B2-4E47-AEBB-BC2D65AB4024}" type="pres">
      <dgm:prSet presAssocID="{91F64E31-C7CE-4669-8EF3-8CB2DC2E3B7D}" presName="hierChild4" presStyleCnt="0"/>
      <dgm:spPr/>
    </dgm:pt>
    <dgm:pt modelId="{069F1E02-9F2F-4612-9B34-5BDDBBF236C1}" type="pres">
      <dgm:prSet presAssocID="{72E8B865-78EA-439F-8AFA-15B60741AE5B}" presName="Name37" presStyleLbl="parChTrans1D4" presStyleIdx="0" presStyleCnt="3"/>
      <dgm:spPr/>
    </dgm:pt>
    <dgm:pt modelId="{43F2CEA5-D1BA-4C3C-B018-1BA5F3465C76}" type="pres">
      <dgm:prSet presAssocID="{D8FFA763-5CB0-4F3A-B6F1-641248B56199}" presName="hierRoot2" presStyleCnt="0">
        <dgm:presLayoutVars>
          <dgm:hierBranch val="init"/>
        </dgm:presLayoutVars>
      </dgm:prSet>
      <dgm:spPr/>
    </dgm:pt>
    <dgm:pt modelId="{65D8C1EA-8E6A-4D61-A559-6EDE5464E3A2}" type="pres">
      <dgm:prSet presAssocID="{D8FFA763-5CB0-4F3A-B6F1-641248B56199}" presName="rootComposite" presStyleCnt="0"/>
      <dgm:spPr/>
    </dgm:pt>
    <dgm:pt modelId="{44614760-0794-415A-93A3-FDEF2FFDDCF5}" type="pres">
      <dgm:prSet presAssocID="{D8FFA763-5CB0-4F3A-B6F1-641248B56199}" presName="rootText" presStyleLbl="node4" presStyleIdx="0" presStyleCnt="3">
        <dgm:presLayoutVars>
          <dgm:chPref val="3"/>
        </dgm:presLayoutVars>
      </dgm:prSet>
      <dgm:spPr/>
    </dgm:pt>
    <dgm:pt modelId="{6AE0DB7A-7C99-48CE-A51F-794E4867E7DC}" type="pres">
      <dgm:prSet presAssocID="{D8FFA763-5CB0-4F3A-B6F1-641248B56199}" presName="rootConnector" presStyleLbl="node4" presStyleIdx="0" presStyleCnt="3"/>
      <dgm:spPr/>
    </dgm:pt>
    <dgm:pt modelId="{F9DB7DC0-FEAD-4B54-9448-2EBE544BD359}" type="pres">
      <dgm:prSet presAssocID="{D8FFA763-5CB0-4F3A-B6F1-641248B56199}" presName="hierChild4" presStyleCnt="0"/>
      <dgm:spPr/>
    </dgm:pt>
    <dgm:pt modelId="{B10EC065-A313-4CAE-A698-4286AF7C46A1}" type="pres">
      <dgm:prSet presAssocID="{D8FFA763-5CB0-4F3A-B6F1-641248B56199}" presName="hierChild5" presStyleCnt="0"/>
      <dgm:spPr/>
    </dgm:pt>
    <dgm:pt modelId="{1C8B702A-19F5-4C2C-9FED-D3815883203E}" type="pres">
      <dgm:prSet presAssocID="{91F64E31-C7CE-4669-8EF3-8CB2DC2E3B7D}" presName="hierChild5" presStyleCnt="0"/>
      <dgm:spPr/>
    </dgm:pt>
    <dgm:pt modelId="{2C88491E-6FB4-48B4-9AC9-7A1BB29AF95E}" type="pres">
      <dgm:prSet presAssocID="{CF2B2E5D-8E79-4363-81C8-1A2ECB5A6A92}" presName="hierChild5" presStyleCnt="0"/>
      <dgm:spPr/>
    </dgm:pt>
    <dgm:pt modelId="{A34B7C60-4C8C-4CED-8424-D377243C622C}" type="pres">
      <dgm:prSet presAssocID="{C2166022-50F6-47A8-A01C-4DE6F1F921C9}" presName="Name37" presStyleLbl="parChTrans1D2" presStyleIdx="1" presStyleCnt="5"/>
      <dgm:spPr/>
    </dgm:pt>
    <dgm:pt modelId="{5D1846DE-692E-458A-8855-A3205AFA9705}" type="pres">
      <dgm:prSet presAssocID="{9BEC24A5-0B7D-4291-BC17-41B4EE6796FB}" presName="hierRoot2" presStyleCnt="0">
        <dgm:presLayoutVars>
          <dgm:hierBranch val="init"/>
        </dgm:presLayoutVars>
      </dgm:prSet>
      <dgm:spPr/>
    </dgm:pt>
    <dgm:pt modelId="{C1CA916C-09A4-4678-B462-818CF759812B}" type="pres">
      <dgm:prSet presAssocID="{9BEC24A5-0B7D-4291-BC17-41B4EE6796FB}" presName="rootComposite" presStyleCnt="0"/>
      <dgm:spPr/>
    </dgm:pt>
    <dgm:pt modelId="{6265E410-CFF3-4F6D-BDBE-7090D8F2C3B6}" type="pres">
      <dgm:prSet presAssocID="{9BEC24A5-0B7D-4291-BC17-41B4EE6796FB}" presName="rootText" presStyleLbl="node2" presStyleIdx="1" presStyleCnt="3">
        <dgm:presLayoutVars>
          <dgm:chPref val="3"/>
        </dgm:presLayoutVars>
      </dgm:prSet>
      <dgm:spPr/>
    </dgm:pt>
    <dgm:pt modelId="{74ED617E-1B9E-4B9A-9B13-A2F32B2F07E3}" type="pres">
      <dgm:prSet presAssocID="{9BEC24A5-0B7D-4291-BC17-41B4EE6796FB}" presName="rootConnector" presStyleLbl="node2" presStyleIdx="1" presStyleCnt="3"/>
      <dgm:spPr/>
    </dgm:pt>
    <dgm:pt modelId="{A60DB1AB-5C0C-417B-A3C5-4C1ABF2F2465}" type="pres">
      <dgm:prSet presAssocID="{9BEC24A5-0B7D-4291-BC17-41B4EE6796FB}" presName="hierChild4" presStyleCnt="0"/>
      <dgm:spPr/>
    </dgm:pt>
    <dgm:pt modelId="{E3BBE3ED-B143-4E14-A3B0-3E18FC86E9E8}" type="pres">
      <dgm:prSet presAssocID="{E60058E4-FA65-4CFA-9E7E-6C733FD9FB4B}" presName="Name37" presStyleLbl="parChTrans1D3" presStyleIdx="1" presStyleCnt="3"/>
      <dgm:spPr/>
    </dgm:pt>
    <dgm:pt modelId="{58796833-E6AB-4EAE-AADF-DE11D98EFBB4}" type="pres">
      <dgm:prSet presAssocID="{7E0CD0F1-AADE-4CBF-8752-D58ACFF3B0CC}" presName="hierRoot2" presStyleCnt="0">
        <dgm:presLayoutVars>
          <dgm:hierBranch val="init"/>
        </dgm:presLayoutVars>
      </dgm:prSet>
      <dgm:spPr/>
    </dgm:pt>
    <dgm:pt modelId="{8492D1F8-A237-4E78-A62D-9EA55AA45F08}" type="pres">
      <dgm:prSet presAssocID="{7E0CD0F1-AADE-4CBF-8752-D58ACFF3B0CC}" presName="rootComposite" presStyleCnt="0"/>
      <dgm:spPr/>
    </dgm:pt>
    <dgm:pt modelId="{BE2A5503-2CE4-4332-B6DE-049FFC523812}" type="pres">
      <dgm:prSet presAssocID="{7E0CD0F1-AADE-4CBF-8752-D58ACFF3B0CC}" presName="rootText" presStyleLbl="node3" presStyleIdx="1" presStyleCnt="3">
        <dgm:presLayoutVars>
          <dgm:chPref val="3"/>
        </dgm:presLayoutVars>
      </dgm:prSet>
      <dgm:spPr/>
    </dgm:pt>
    <dgm:pt modelId="{B24F12DF-C6B3-4205-8891-530EDD8D94F5}" type="pres">
      <dgm:prSet presAssocID="{7E0CD0F1-AADE-4CBF-8752-D58ACFF3B0CC}" presName="rootConnector" presStyleLbl="node3" presStyleIdx="1" presStyleCnt="3"/>
      <dgm:spPr/>
    </dgm:pt>
    <dgm:pt modelId="{C35BAC7F-88E2-40BD-9A21-2A6E8093ED0F}" type="pres">
      <dgm:prSet presAssocID="{7E0CD0F1-AADE-4CBF-8752-D58ACFF3B0CC}" presName="hierChild4" presStyleCnt="0"/>
      <dgm:spPr/>
    </dgm:pt>
    <dgm:pt modelId="{1C0200BD-2F1F-4BC7-A5EE-E17EFBDFCE53}" type="pres">
      <dgm:prSet presAssocID="{6199897A-0FCF-4F27-8C4D-196C0EE718F7}" presName="Name37" presStyleLbl="parChTrans1D4" presStyleIdx="1" presStyleCnt="3"/>
      <dgm:spPr/>
    </dgm:pt>
    <dgm:pt modelId="{C5B162F2-B81B-4958-9700-4C1B73BE5842}" type="pres">
      <dgm:prSet presAssocID="{A7457356-A159-4DF0-BAC0-0351F480A839}" presName="hierRoot2" presStyleCnt="0">
        <dgm:presLayoutVars>
          <dgm:hierBranch val="init"/>
        </dgm:presLayoutVars>
      </dgm:prSet>
      <dgm:spPr/>
    </dgm:pt>
    <dgm:pt modelId="{577ADE65-7ACC-483D-A0D8-E624E76A7EEE}" type="pres">
      <dgm:prSet presAssocID="{A7457356-A159-4DF0-BAC0-0351F480A839}" presName="rootComposite" presStyleCnt="0"/>
      <dgm:spPr/>
    </dgm:pt>
    <dgm:pt modelId="{C008E882-48FF-4E48-B177-398E565978C0}" type="pres">
      <dgm:prSet presAssocID="{A7457356-A159-4DF0-BAC0-0351F480A839}" presName="rootText" presStyleLbl="node4" presStyleIdx="1" presStyleCnt="3">
        <dgm:presLayoutVars>
          <dgm:chPref val="3"/>
        </dgm:presLayoutVars>
      </dgm:prSet>
      <dgm:spPr/>
    </dgm:pt>
    <dgm:pt modelId="{66F36683-E15F-4ECC-954B-867AEFF11337}" type="pres">
      <dgm:prSet presAssocID="{A7457356-A159-4DF0-BAC0-0351F480A839}" presName="rootConnector" presStyleLbl="node4" presStyleIdx="1" presStyleCnt="3"/>
      <dgm:spPr/>
    </dgm:pt>
    <dgm:pt modelId="{B634C77A-9EB3-4C16-BA95-9F025E9850DF}" type="pres">
      <dgm:prSet presAssocID="{A7457356-A159-4DF0-BAC0-0351F480A839}" presName="hierChild4" presStyleCnt="0"/>
      <dgm:spPr/>
    </dgm:pt>
    <dgm:pt modelId="{2E3756D5-A72E-4D95-A510-456B0295AD7A}" type="pres">
      <dgm:prSet presAssocID="{A7457356-A159-4DF0-BAC0-0351F480A839}" presName="hierChild5" presStyleCnt="0"/>
      <dgm:spPr/>
    </dgm:pt>
    <dgm:pt modelId="{B78A8D44-D8BE-443F-A586-DEB1F95563EE}" type="pres">
      <dgm:prSet presAssocID="{7E0CD0F1-AADE-4CBF-8752-D58ACFF3B0CC}" presName="hierChild5" presStyleCnt="0"/>
      <dgm:spPr/>
    </dgm:pt>
    <dgm:pt modelId="{A89BC43D-148A-42F0-B933-FBA91F67B4B1}" type="pres">
      <dgm:prSet presAssocID="{9BEC24A5-0B7D-4291-BC17-41B4EE6796FB}" presName="hierChild5" presStyleCnt="0"/>
      <dgm:spPr/>
    </dgm:pt>
    <dgm:pt modelId="{C8056D64-7310-47E6-9B00-881E35F476A8}" type="pres">
      <dgm:prSet presAssocID="{DECB259C-239D-428B-9F30-FB047C52D3A1}" presName="Name37" presStyleLbl="parChTrans1D2" presStyleIdx="2" presStyleCnt="5"/>
      <dgm:spPr/>
    </dgm:pt>
    <dgm:pt modelId="{0F7355F2-EEAD-4BAF-A7A8-32ABCC4AF4C9}" type="pres">
      <dgm:prSet presAssocID="{671AF760-0B25-4EC6-B472-DB7EDDDA21D2}" presName="hierRoot2" presStyleCnt="0">
        <dgm:presLayoutVars>
          <dgm:hierBranch val="init"/>
        </dgm:presLayoutVars>
      </dgm:prSet>
      <dgm:spPr/>
    </dgm:pt>
    <dgm:pt modelId="{32C5182A-01CC-4C0F-BEF5-3D2EBA329EC1}" type="pres">
      <dgm:prSet presAssocID="{671AF760-0B25-4EC6-B472-DB7EDDDA21D2}" presName="rootComposite" presStyleCnt="0"/>
      <dgm:spPr/>
    </dgm:pt>
    <dgm:pt modelId="{617F89FD-59AD-430F-8368-76E50AA498E4}" type="pres">
      <dgm:prSet presAssocID="{671AF760-0B25-4EC6-B472-DB7EDDDA21D2}" presName="rootText" presStyleLbl="node2" presStyleIdx="2" presStyleCnt="3">
        <dgm:presLayoutVars>
          <dgm:chPref val="3"/>
        </dgm:presLayoutVars>
      </dgm:prSet>
      <dgm:spPr/>
    </dgm:pt>
    <dgm:pt modelId="{8B02FB6A-75B8-419B-A541-2EDBF184F06F}" type="pres">
      <dgm:prSet presAssocID="{671AF760-0B25-4EC6-B472-DB7EDDDA21D2}" presName="rootConnector" presStyleLbl="node2" presStyleIdx="2" presStyleCnt="3"/>
      <dgm:spPr/>
    </dgm:pt>
    <dgm:pt modelId="{8A40CEAE-076C-4BA7-BBB5-490B21F5A2C7}" type="pres">
      <dgm:prSet presAssocID="{671AF760-0B25-4EC6-B472-DB7EDDDA21D2}" presName="hierChild4" presStyleCnt="0"/>
      <dgm:spPr/>
    </dgm:pt>
    <dgm:pt modelId="{24355FB0-5233-45E4-A850-B1B5DAFA1597}" type="pres">
      <dgm:prSet presAssocID="{65E917C7-DB61-46A0-ACDF-532B70CF2FBF}" presName="Name37" presStyleLbl="parChTrans1D3" presStyleIdx="2" presStyleCnt="3"/>
      <dgm:spPr/>
    </dgm:pt>
    <dgm:pt modelId="{EDEB7ED4-31CB-422E-A40C-FD67E12853AE}" type="pres">
      <dgm:prSet presAssocID="{71250A6E-B6CF-4DB0-B46F-699ECA051259}" presName="hierRoot2" presStyleCnt="0">
        <dgm:presLayoutVars>
          <dgm:hierBranch val="init"/>
        </dgm:presLayoutVars>
      </dgm:prSet>
      <dgm:spPr/>
    </dgm:pt>
    <dgm:pt modelId="{6D90D54D-E165-4148-8573-441B82122BC9}" type="pres">
      <dgm:prSet presAssocID="{71250A6E-B6CF-4DB0-B46F-699ECA051259}" presName="rootComposite" presStyleCnt="0"/>
      <dgm:spPr/>
    </dgm:pt>
    <dgm:pt modelId="{4AB261D0-02F7-45F5-AFBB-E7A65961B2A0}" type="pres">
      <dgm:prSet presAssocID="{71250A6E-B6CF-4DB0-B46F-699ECA051259}" presName="rootText" presStyleLbl="node3" presStyleIdx="2" presStyleCnt="3">
        <dgm:presLayoutVars>
          <dgm:chPref val="3"/>
        </dgm:presLayoutVars>
      </dgm:prSet>
      <dgm:spPr/>
    </dgm:pt>
    <dgm:pt modelId="{74A54BC9-F38F-4699-B6B7-BFA0E2B32F40}" type="pres">
      <dgm:prSet presAssocID="{71250A6E-B6CF-4DB0-B46F-699ECA051259}" presName="rootConnector" presStyleLbl="node3" presStyleIdx="2" presStyleCnt="3"/>
      <dgm:spPr/>
    </dgm:pt>
    <dgm:pt modelId="{192951A1-9528-4339-829D-719283CF12B4}" type="pres">
      <dgm:prSet presAssocID="{71250A6E-B6CF-4DB0-B46F-699ECA051259}" presName="hierChild4" presStyleCnt="0"/>
      <dgm:spPr/>
    </dgm:pt>
    <dgm:pt modelId="{CAB18F85-5D36-449B-817F-48747272C796}" type="pres">
      <dgm:prSet presAssocID="{41E2D678-C71D-4120-97A2-4DE7248675F6}" presName="Name37" presStyleLbl="parChTrans1D4" presStyleIdx="2" presStyleCnt="3"/>
      <dgm:spPr/>
    </dgm:pt>
    <dgm:pt modelId="{537E7316-5E00-4086-8FD2-9E97B0F646ED}" type="pres">
      <dgm:prSet presAssocID="{632082FD-6BDA-49C3-B9B0-499EF67DC7BE}" presName="hierRoot2" presStyleCnt="0">
        <dgm:presLayoutVars>
          <dgm:hierBranch val="init"/>
        </dgm:presLayoutVars>
      </dgm:prSet>
      <dgm:spPr/>
    </dgm:pt>
    <dgm:pt modelId="{ED3C37AA-FE83-493E-8038-3C72CC93453F}" type="pres">
      <dgm:prSet presAssocID="{632082FD-6BDA-49C3-B9B0-499EF67DC7BE}" presName="rootComposite" presStyleCnt="0"/>
      <dgm:spPr/>
    </dgm:pt>
    <dgm:pt modelId="{3062053A-4616-4370-87E0-95E10CAC6A7B}" type="pres">
      <dgm:prSet presAssocID="{632082FD-6BDA-49C3-B9B0-499EF67DC7BE}" presName="rootText" presStyleLbl="node4" presStyleIdx="2" presStyleCnt="3">
        <dgm:presLayoutVars>
          <dgm:chPref val="3"/>
        </dgm:presLayoutVars>
      </dgm:prSet>
      <dgm:spPr/>
    </dgm:pt>
    <dgm:pt modelId="{331B655A-5460-4F5F-8156-BFBC35FE3864}" type="pres">
      <dgm:prSet presAssocID="{632082FD-6BDA-49C3-B9B0-499EF67DC7BE}" presName="rootConnector" presStyleLbl="node4" presStyleIdx="2" presStyleCnt="3"/>
      <dgm:spPr/>
    </dgm:pt>
    <dgm:pt modelId="{BDCB5FD7-9A68-4FAE-844E-EBA3268DD2B4}" type="pres">
      <dgm:prSet presAssocID="{632082FD-6BDA-49C3-B9B0-499EF67DC7BE}" presName="hierChild4" presStyleCnt="0"/>
      <dgm:spPr/>
    </dgm:pt>
    <dgm:pt modelId="{20A12BF0-49C2-4757-8522-DB7677D29AF6}" type="pres">
      <dgm:prSet presAssocID="{632082FD-6BDA-49C3-B9B0-499EF67DC7BE}" presName="hierChild5" presStyleCnt="0"/>
      <dgm:spPr/>
    </dgm:pt>
    <dgm:pt modelId="{4C9546D1-A905-4C7F-B691-DC2941BE58EA}" type="pres">
      <dgm:prSet presAssocID="{71250A6E-B6CF-4DB0-B46F-699ECA051259}" presName="hierChild5" presStyleCnt="0"/>
      <dgm:spPr/>
    </dgm:pt>
    <dgm:pt modelId="{2F3F2CE8-A996-491B-8419-9A577716D56D}" type="pres">
      <dgm:prSet presAssocID="{671AF760-0B25-4EC6-B472-DB7EDDDA21D2}" presName="hierChild5" presStyleCnt="0"/>
      <dgm:spPr/>
    </dgm:pt>
    <dgm:pt modelId="{5C18BFFE-B2D9-47E2-9167-4431845329DD}" type="pres">
      <dgm:prSet presAssocID="{37C5D83B-801C-4008-9600-FFE435F1BB77}" presName="hierChild3" presStyleCnt="0"/>
      <dgm:spPr/>
    </dgm:pt>
    <dgm:pt modelId="{81FEAD97-3D88-4E2D-8173-F7FB2AF3D077}" type="pres">
      <dgm:prSet presAssocID="{04C95B3E-8086-4759-8B29-8ED95491F8D7}" presName="Name111" presStyleLbl="parChTrans1D2" presStyleIdx="3" presStyleCnt="5"/>
      <dgm:spPr/>
    </dgm:pt>
    <dgm:pt modelId="{30E27747-55DD-4F45-AD9D-CA80AB72791E}" type="pres">
      <dgm:prSet presAssocID="{29351289-A925-4CB3-8A15-A5C60443E55C}" presName="hierRoot3" presStyleCnt="0">
        <dgm:presLayoutVars>
          <dgm:hierBranch val="init"/>
        </dgm:presLayoutVars>
      </dgm:prSet>
      <dgm:spPr/>
    </dgm:pt>
    <dgm:pt modelId="{D756406B-0D8B-4819-B507-9739B0766C1F}" type="pres">
      <dgm:prSet presAssocID="{29351289-A925-4CB3-8A15-A5C60443E55C}" presName="rootComposite3" presStyleCnt="0"/>
      <dgm:spPr/>
    </dgm:pt>
    <dgm:pt modelId="{AC7FB1C4-01E6-47F6-9F8E-45F38E750AEC}" type="pres">
      <dgm:prSet presAssocID="{29351289-A925-4CB3-8A15-A5C60443E55C}" presName="rootText3" presStyleLbl="asst1" presStyleIdx="0" presStyleCnt="2">
        <dgm:presLayoutVars>
          <dgm:chPref val="3"/>
        </dgm:presLayoutVars>
      </dgm:prSet>
      <dgm:spPr/>
    </dgm:pt>
    <dgm:pt modelId="{750978A9-3A8E-4BDB-995B-0094281B2AC2}" type="pres">
      <dgm:prSet presAssocID="{29351289-A925-4CB3-8A15-A5C60443E55C}" presName="rootConnector3" presStyleLbl="asst1" presStyleIdx="0" presStyleCnt="2"/>
      <dgm:spPr/>
    </dgm:pt>
    <dgm:pt modelId="{B0A99786-3FB9-44FC-95FF-F7E821B6D27C}" type="pres">
      <dgm:prSet presAssocID="{29351289-A925-4CB3-8A15-A5C60443E55C}" presName="hierChild6" presStyleCnt="0"/>
      <dgm:spPr/>
    </dgm:pt>
    <dgm:pt modelId="{7B4C37D1-B46F-4339-BA62-052E36E16F6D}" type="pres">
      <dgm:prSet presAssocID="{29351289-A925-4CB3-8A15-A5C60443E55C}" presName="hierChild7" presStyleCnt="0"/>
      <dgm:spPr/>
    </dgm:pt>
    <dgm:pt modelId="{379A6A14-3AF3-41DC-AE9B-6E7C6D0F0FD6}" type="pres">
      <dgm:prSet presAssocID="{23E3FE9D-1A33-493A-8C9B-06F1BD938FD8}" presName="Name111" presStyleLbl="parChTrans1D2" presStyleIdx="4" presStyleCnt="5"/>
      <dgm:spPr/>
    </dgm:pt>
    <dgm:pt modelId="{690B34D9-F484-4468-9821-85373B9A9B96}" type="pres">
      <dgm:prSet presAssocID="{ACAF5B30-848B-44A3-B543-9BF769DA06A9}" presName="hierRoot3" presStyleCnt="0">
        <dgm:presLayoutVars>
          <dgm:hierBranch val="init"/>
        </dgm:presLayoutVars>
      </dgm:prSet>
      <dgm:spPr/>
    </dgm:pt>
    <dgm:pt modelId="{087450A7-C4D7-4E94-9B16-1261E47925A3}" type="pres">
      <dgm:prSet presAssocID="{ACAF5B30-848B-44A3-B543-9BF769DA06A9}" presName="rootComposite3" presStyleCnt="0"/>
      <dgm:spPr/>
    </dgm:pt>
    <dgm:pt modelId="{D45399B9-0A4D-4E93-8284-A91C0DAC40D0}" type="pres">
      <dgm:prSet presAssocID="{ACAF5B30-848B-44A3-B543-9BF769DA06A9}" presName="rootText3" presStyleLbl="asst1" presStyleIdx="1" presStyleCnt="2">
        <dgm:presLayoutVars>
          <dgm:chPref val="3"/>
        </dgm:presLayoutVars>
      </dgm:prSet>
      <dgm:spPr/>
    </dgm:pt>
    <dgm:pt modelId="{DFD20462-1805-4BBD-B705-661B59A29589}" type="pres">
      <dgm:prSet presAssocID="{ACAF5B30-848B-44A3-B543-9BF769DA06A9}" presName="rootConnector3" presStyleLbl="asst1" presStyleIdx="1" presStyleCnt="2"/>
      <dgm:spPr/>
    </dgm:pt>
    <dgm:pt modelId="{A34F62DC-FDB7-4660-85F7-8BD55DBBFE35}" type="pres">
      <dgm:prSet presAssocID="{ACAF5B30-848B-44A3-B543-9BF769DA06A9}" presName="hierChild6" presStyleCnt="0"/>
      <dgm:spPr/>
    </dgm:pt>
    <dgm:pt modelId="{E8C01465-1B8C-4F1B-8C15-636F8B623B32}" type="pres">
      <dgm:prSet presAssocID="{ACAF5B30-848B-44A3-B543-9BF769DA06A9}" presName="hierChild7" presStyleCnt="0"/>
      <dgm:spPr/>
    </dgm:pt>
  </dgm:ptLst>
  <dgm:cxnLst>
    <dgm:cxn modelId="{902B4E05-A8BC-4FD3-85A8-4321131E35F6}" srcId="{9BA52B7D-03EE-4569-8E7F-9E7E03140EA2}" destId="{37C5D83B-801C-4008-9600-FFE435F1BB77}" srcOrd="0" destOrd="0" parTransId="{F559F966-64D9-4F2A-82E2-239C808EAF20}" sibTransId="{63E74E23-B2BF-43DB-872A-C0BB59489DA5}"/>
    <dgm:cxn modelId="{9EF7BD06-B136-41B2-8328-67F8724D92B5}" type="presOf" srcId="{9BA52B7D-03EE-4569-8E7F-9E7E03140EA2}" destId="{99FE043F-EFA5-4193-8ED4-3E24D2AB7477}" srcOrd="0" destOrd="0" presId="urn:microsoft.com/office/officeart/2005/8/layout/orgChart1"/>
    <dgm:cxn modelId="{61C7FE0A-17DA-4547-AA12-F62E2050B3A3}" type="presOf" srcId="{ACAF5B30-848B-44A3-B543-9BF769DA06A9}" destId="{DFD20462-1805-4BBD-B705-661B59A29589}" srcOrd="1" destOrd="0" presId="urn:microsoft.com/office/officeart/2005/8/layout/orgChart1"/>
    <dgm:cxn modelId="{B1448113-B813-4E5F-BA65-1A222B3B4B2A}" srcId="{37C5D83B-801C-4008-9600-FFE435F1BB77}" destId="{CF2B2E5D-8E79-4363-81C8-1A2ECB5A6A92}" srcOrd="2" destOrd="0" parTransId="{1EF7501B-3E52-4BAF-BC2A-83AB06CF520E}" sibTransId="{1C2E4480-852A-47CC-9120-1276CADB24C2}"/>
    <dgm:cxn modelId="{680C3D1E-D5FD-4F93-BA8B-1F3EE3DEEFC1}" srcId="{37C5D83B-801C-4008-9600-FFE435F1BB77}" destId="{ACAF5B30-848B-44A3-B543-9BF769DA06A9}" srcOrd="1" destOrd="0" parTransId="{23E3FE9D-1A33-493A-8C9B-06F1BD938FD8}" sibTransId="{86D499C8-DB4E-4DB5-A1AB-FA9FB2AE50CB}"/>
    <dgm:cxn modelId="{3CF2401E-2D52-4E4D-995A-6D0FD36D0E3C}" type="presOf" srcId="{7E0CD0F1-AADE-4CBF-8752-D58ACFF3B0CC}" destId="{BE2A5503-2CE4-4332-B6DE-049FFC523812}" srcOrd="0" destOrd="0" presId="urn:microsoft.com/office/officeart/2005/8/layout/orgChart1"/>
    <dgm:cxn modelId="{4FA5A01E-39D2-47C5-B029-0CABFA8B9433}" srcId="{7E0CD0F1-AADE-4CBF-8752-D58ACFF3B0CC}" destId="{A7457356-A159-4DF0-BAC0-0351F480A839}" srcOrd="0" destOrd="0" parTransId="{6199897A-0FCF-4F27-8C4D-196C0EE718F7}" sibTransId="{CBBC1171-C792-4057-A2CF-98B3A4D577C1}"/>
    <dgm:cxn modelId="{ED413A28-D2D1-4344-AA67-0FF1B7DB9A3C}" type="presOf" srcId="{D8FFA763-5CB0-4F3A-B6F1-641248B56199}" destId="{44614760-0794-415A-93A3-FDEF2FFDDCF5}" srcOrd="0" destOrd="0" presId="urn:microsoft.com/office/officeart/2005/8/layout/orgChart1"/>
    <dgm:cxn modelId="{A9821929-AE6E-461E-BC01-CA12BF1DBDB8}" type="presOf" srcId="{A7457356-A159-4DF0-BAC0-0351F480A839}" destId="{C008E882-48FF-4E48-B177-398E565978C0}" srcOrd="0" destOrd="0" presId="urn:microsoft.com/office/officeart/2005/8/layout/orgChart1"/>
    <dgm:cxn modelId="{2EFC6038-FD9C-4DE6-87B6-51C1C51B4C8E}" type="presOf" srcId="{632082FD-6BDA-49C3-B9B0-499EF67DC7BE}" destId="{331B655A-5460-4F5F-8156-BFBC35FE3864}" srcOrd="1" destOrd="0" presId="urn:microsoft.com/office/officeart/2005/8/layout/orgChart1"/>
    <dgm:cxn modelId="{94563E48-0D65-4073-AAD8-6F2BEDB7AEDE}" type="presOf" srcId="{D8FFA763-5CB0-4F3A-B6F1-641248B56199}" destId="{6AE0DB7A-7C99-48CE-A51F-794E4867E7DC}" srcOrd="1" destOrd="0" presId="urn:microsoft.com/office/officeart/2005/8/layout/orgChart1"/>
    <dgm:cxn modelId="{3B183869-151B-42C0-884C-69A04F465514}" type="presOf" srcId="{72E8B865-78EA-439F-8AFA-15B60741AE5B}" destId="{069F1E02-9F2F-4612-9B34-5BDDBBF236C1}" srcOrd="0" destOrd="0" presId="urn:microsoft.com/office/officeart/2005/8/layout/orgChart1"/>
    <dgm:cxn modelId="{A397CF6D-65B0-46EF-872B-36C45B052A46}" type="presOf" srcId="{0218D401-635F-4C9A-8226-DF2588A85503}" destId="{ABD78590-02A9-4065-8373-B61A18860AA8}" srcOrd="0" destOrd="0" presId="urn:microsoft.com/office/officeart/2005/8/layout/orgChart1"/>
    <dgm:cxn modelId="{B304436E-44B2-4F10-953A-A1F2FDFCEBC2}" type="presOf" srcId="{71250A6E-B6CF-4DB0-B46F-699ECA051259}" destId="{74A54BC9-F38F-4699-B6B7-BFA0E2B32F40}" srcOrd="1" destOrd="0" presId="urn:microsoft.com/office/officeart/2005/8/layout/orgChart1"/>
    <dgm:cxn modelId="{1DF9474E-00DF-44D1-879B-A657A7BE3BC1}" type="presOf" srcId="{6199897A-0FCF-4F27-8C4D-196C0EE718F7}" destId="{1C0200BD-2F1F-4BC7-A5EE-E17EFBDFCE53}" srcOrd="0" destOrd="0" presId="urn:microsoft.com/office/officeart/2005/8/layout/orgChart1"/>
    <dgm:cxn modelId="{86D89A54-130B-4A19-8B01-1B896B416D4B}" type="presOf" srcId="{29351289-A925-4CB3-8A15-A5C60443E55C}" destId="{750978A9-3A8E-4BDB-995B-0094281B2AC2}" srcOrd="1" destOrd="0" presId="urn:microsoft.com/office/officeart/2005/8/layout/orgChart1"/>
    <dgm:cxn modelId="{55638955-76D9-404F-B536-93A24286B942}" type="presOf" srcId="{1EF7501B-3E52-4BAF-BC2A-83AB06CF520E}" destId="{6D5C78B6-5B7A-4BB9-9A47-4AC581F1AD19}" srcOrd="0" destOrd="0" presId="urn:microsoft.com/office/officeart/2005/8/layout/orgChart1"/>
    <dgm:cxn modelId="{D45BF979-E896-4DAC-A71A-BF1314AFA98F}" type="presOf" srcId="{71250A6E-B6CF-4DB0-B46F-699ECA051259}" destId="{4AB261D0-02F7-45F5-AFBB-E7A65961B2A0}" srcOrd="0" destOrd="0" presId="urn:microsoft.com/office/officeart/2005/8/layout/orgChart1"/>
    <dgm:cxn modelId="{408A9B5A-C5A3-4C3B-BA2F-212217B6F122}" srcId="{37C5D83B-801C-4008-9600-FFE435F1BB77}" destId="{9BEC24A5-0B7D-4291-BC17-41B4EE6796FB}" srcOrd="3" destOrd="0" parTransId="{C2166022-50F6-47A8-A01C-4DE6F1F921C9}" sibTransId="{93A7FDAE-B5DD-49B5-9485-DDF642A023F9}"/>
    <dgm:cxn modelId="{E488D87C-5D39-49F3-AF13-DB6BEA0B1799}" type="presOf" srcId="{91F64E31-C7CE-4669-8EF3-8CB2DC2E3B7D}" destId="{56FAAA97-C4AB-4BB0-9AF7-A25C2F49D804}" srcOrd="0" destOrd="0" presId="urn:microsoft.com/office/officeart/2005/8/layout/orgChart1"/>
    <dgm:cxn modelId="{2466207E-7AF0-4F54-B236-213EAA502108}" srcId="{37C5D83B-801C-4008-9600-FFE435F1BB77}" destId="{29351289-A925-4CB3-8A15-A5C60443E55C}" srcOrd="0" destOrd="0" parTransId="{04C95B3E-8086-4759-8B29-8ED95491F8D7}" sibTransId="{258429EC-A906-4828-96C7-BDD94DB4C3B2}"/>
    <dgm:cxn modelId="{6798BC81-00DD-478F-88E8-921B2AC3214C}" type="presOf" srcId="{37C5D83B-801C-4008-9600-FFE435F1BB77}" destId="{117D6C83-7275-4F9D-A2CB-784548605DFE}" srcOrd="0" destOrd="0" presId="urn:microsoft.com/office/officeart/2005/8/layout/orgChart1"/>
    <dgm:cxn modelId="{BEAD1982-1816-477E-8E67-3E3A101D9DBE}" type="presOf" srcId="{632082FD-6BDA-49C3-B9B0-499EF67DC7BE}" destId="{3062053A-4616-4370-87E0-95E10CAC6A7B}" srcOrd="0" destOrd="0" presId="urn:microsoft.com/office/officeart/2005/8/layout/orgChart1"/>
    <dgm:cxn modelId="{13B7E683-B133-4044-8040-4D657D787710}" type="presOf" srcId="{37C5D83B-801C-4008-9600-FFE435F1BB77}" destId="{FF3CB755-200E-41F2-BD13-A4C867C5E3FE}" srcOrd="1" destOrd="0" presId="urn:microsoft.com/office/officeart/2005/8/layout/orgChart1"/>
    <dgm:cxn modelId="{6A159594-A5D3-48F3-960B-B23A7E98B8AC}" type="presOf" srcId="{E60058E4-FA65-4CFA-9E7E-6C733FD9FB4B}" destId="{E3BBE3ED-B143-4E14-A3B0-3E18FC86E9E8}" srcOrd="0" destOrd="0" presId="urn:microsoft.com/office/officeart/2005/8/layout/orgChart1"/>
    <dgm:cxn modelId="{45F9E294-0445-42F1-97A4-DD07C5BB125A}" type="presOf" srcId="{23E3FE9D-1A33-493A-8C9B-06F1BD938FD8}" destId="{379A6A14-3AF3-41DC-AE9B-6E7C6D0F0FD6}" srcOrd="0" destOrd="0" presId="urn:microsoft.com/office/officeart/2005/8/layout/orgChart1"/>
    <dgm:cxn modelId="{D19D7F99-5CAB-4691-9932-2BBFF6328785}" type="presOf" srcId="{ACAF5B30-848B-44A3-B543-9BF769DA06A9}" destId="{D45399B9-0A4D-4E93-8284-A91C0DAC40D0}" srcOrd="0" destOrd="0" presId="urn:microsoft.com/office/officeart/2005/8/layout/orgChart1"/>
    <dgm:cxn modelId="{1E56A89F-4A16-416E-A8D3-BE3A98272B8A}" type="presOf" srcId="{C2166022-50F6-47A8-A01C-4DE6F1F921C9}" destId="{A34B7C60-4C8C-4CED-8424-D377243C622C}" srcOrd="0" destOrd="0" presId="urn:microsoft.com/office/officeart/2005/8/layout/orgChart1"/>
    <dgm:cxn modelId="{8EF4B29F-DFFF-46FC-91E1-7EA0C8843207}" srcId="{CF2B2E5D-8E79-4363-81C8-1A2ECB5A6A92}" destId="{91F64E31-C7CE-4669-8EF3-8CB2DC2E3B7D}" srcOrd="0" destOrd="0" parTransId="{0218D401-635F-4C9A-8226-DF2588A85503}" sibTransId="{3227DD25-BBB6-4EA6-AF4E-96540595EC7F}"/>
    <dgm:cxn modelId="{C24D25A1-9076-4CE5-AC56-B95A95AD77E8}" type="presOf" srcId="{7E0CD0F1-AADE-4CBF-8752-D58ACFF3B0CC}" destId="{B24F12DF-C6B3-4205-8891-530EDD8D94F5}" srcOrd="1" destOrd="0" presId="urn:microsoft.com/office/officeart/2005/8/layout/orgChart1"/>
    <dgm:cxn modelId="{92D427A9-B4C2-453B-AEB4-1CF2926183C8}" type="presOf" srcId="{CF2B2E5D-8E79-4363-81C8-1A2ECB5A6A92}" destId="{78A0CA73-FCD0-43FD-ADA8-C26B5348A78E}" srcOrd="1" destOrd="0" presId="urn:microsoft.com/office/officeart/2005/8/layout/orgChart1"/>
    <dgm:cxn modelId="{51E30CAA-2B9B-4196-B1ED-8A1E27DE2F38}" type="presOf" srcId="{29351289-A925-4CB3-8A15-A5C60443E55C}" destId="{AC7FB1C4-01E6-47F6-9F8E-45F38E750AEC}" srcOrd="0" destOrd="0" presId="urn:microsoft.com/office/officeart/2005/8/layout/orgChart1"/>
    <dgm:cxn modelId="{671192AA-F781-4BA2-A32D-8964E1F9D297}" type="presOf" srcId="{65E917C7-DB61-46A0-ACDF-532B70CF2FBF}" destId="{24355FB0-5233-45E4-A850-B1B5DAFA1597}" srcOrd="0" destOrd="0" presId="urn:microsoft.com/office/officeart/2005/8/layout/orgChart1"/>
    <dgm:cxn modelId="{DD3F10AC-135F-4469-BD0D-12127CB08A66}" type="presOf" srcId="{9BEC24A5-0B7D-4291-BC17-41B4EE6796FB}" destId="{74ED617E-1B9E-4B9A-9B13-A2F32B2F07E3}" srcOrd="1" destOrd="0" presId="urn:microsoft.com/office/officeart/2005/8/layout/orgChart1"/>
    <dgm:cxn modelId="{09E573AE-B06E-4986-8C0C-2AD5EBDDF4DC}" srcId="{91F64E31-C7CE-4669-8EF3-8CB2DC2E3B7D}" destId="{D8FFA763-5CB0-4F3A-B6F1-641248B56199}" srcOrd="0" destOrd="0" parTransId="{72E8B865-78EA-439F-8AFA-15B60741AE5B}" sibTransId="{5931D334-09BB-43FD-8D86-2C98789A580C}"/>
    <dgm:cxn modelId="{045BA8AF-4D10-4405-B68C-194F741C5DF7}" type="presOf" srcId="{04C95B3E-8086-4759-8B29-8ED95491F8D7}" destId="{81FEAD97-3D88-4E2D-8173-F7FB2AF3D077}" srcOrd="0" destOrd="0" presId="urn:microsoft.com/office/officeart/2005/8/layout/orgChart1"/>
    <dgm:cxn modelId="{B88267B0-3FDF-4771-AF49-C389BA135DF3}" srcId="{71250A6E-B6CF-4DB0-B46F-699ECA051259}" destId="{632082FD-6BDA-49C3-B9B0-499EF67DC7BE}" srcOrd="0" destOrd="0" parTransId="{41E2D678-C71D-4120-97A2-4DE7248675F6}" sibTransId="{CC7D0F71-6FCA-47C7-94ED-1566D36E722F}"/>
    <dgm:cxn modelId="{0D5B7FB9-91B6-4A3C-B11E-445EB35F240C}" type="presOf" srcId="{CF2B2E5D-8E79-4363-81C8-1A2ECB5A6A92}" destId="{D0AEB870-8C37-4DB7-A1C7-827A25E1DE6A}" srcOrd="0" destOrd="0" presId="urn:microsoft.com/office/officeart/2005/8/layout/orgChart1"/>
    <dgm:cxn modelId="{B67663BF-942B-4C6D-97E5-12C161DF8A9C}" type="presOf" srcId="{671AF760-0B25-4EC6-B472-DB7EDDDA21D2}" destId="{8B02FB6A-75B8-419B-A541-2EDBF184F06F}" srcOrd="1" destOrd="0" presId="urn:microsoft.com/office/officeart/2005/8/layout/orgChart1"/>
    <dgm:cxn modelId="{DB1D4BD3-8123-48B8-996F-7A0F7D514CA0}" srcId="{671AF760-0B25-4EC6-B472-DB7EDDDA21D2}" destId="{71250A6E-B6CF-4DB0-B46F-699ECA051259}" srcOrd="0" destOrd="0" parTransId="{65E917C7-DB61-46A0-ACDF-532B70CF2FBF}" sibTransId="{7133BC0C-042A-4D29-A956-D3CD7F28255F}"/>
    <dgm:cxn modelId="{D3C2EED7-CEE7-449B-897C-228358322FBE}" type="presOf" srcId="{DECB259C-239D-428B-9F30-FB047C52D3A1}" destId="{C8056D64-7310-47E6-9B00-881E35F476A8}" srcOrd="0" destOrd="0" presId="urn:microsoft.com/office/officeart/2005/8/layout/orgChart1"/>
    <dgm:cxn modelId="{9622BCE3-BB0F-4499-BC63-15DC2125AF06}" type="presOf" srcId="{91F64E31-C7CE-4669-8EF3-8CB2DC2E3B7D}" destId="{7655FF09-E7C5-4F1A-9659-76F40684AD8E}" srcOrd="1" destOrd="0" presId="urn:microsoft.com/office/officeart/2005/8/layout/orgChart1"/>
    <dgm:cxn modelId="{66CC63EA-2D38-431A-B3AB-B12D299D55CF}" srcId="{9BEC24A5-0B7D-4291-BC17-41B4EE6796FB}" destId="{7E0CD0F1-AADE-4CBF-8752-D58ACFF3B0CC}" srcOrd="0" destOrd="0" parTransId="{E60058E4-FA65-4CFA-9E7E-6C733FD9FB4B}" sibTransId="{C7A127AA-C660-4EC8-8B82-3158BB8F6E28}"/>
    <dgm:cxn modelId="{6912CCF1-18A1-4DF3-8D1A-FB839937237B}" type="presOf" srcId="{9BEC24A5-0B7D-4291-BC17-41B4EE6796FB}" destId="{6265E410-CFF3-4F6D-BDBE-7090D8F2C3B6}" srcOrd="0" destOrd="0" presId="urn:microsoft.com/office/officeart/2005/8/layout/orgChart1"/>
    <dgm:cxn modelId="{1040CBF5-6100-45BF-8C0F-562036A38988}" type="presOf" srcId="{671AF760-0B25-4EC6-B472-DB7EDDDA21D2}" destId="{617F89FD-59AD-430F-8368-76E50AA498E4}" srcOrd="0" destOrd="0" presId="urn:microsoft.com/office/officeart/2005/8/layout/orgChart1"/>
    <dgm:cxn modelId="{20C37CF6-9B3B-467B-89E1-51E66578D143}" srcId="{37C5D83B-801C-4008-9600-FFE435F1BB77}" destId="{671AF760-0B25-4EC6-B472-DB7EDDDA21D2}" srcOrd="4" destOrd="0" parTransId="{DECB259C-239D-428B-9F30-FB047C52D3A1}" sibTransId="{1C84C579-B2E3-4BE3-84D0-9E3C996FA588}"/>
    <dgm:cxn modelId="{B77AA9FC-8CC2-43DC-B713-B32453290F69}" type="presOf" srcId="{A7457356-A159-4DF0-BAC0-0351F480A839}" destId="{66F36683-E15F-4ECC-954B-867AEFF11337}" srcOrd="1" destOrd="0" presId="urn:microsoft.com/office/officeart/2005/8/layout/orgChart1"/>
    <dgm:cxn modelId="{7C587CFD-CC2B-4787-B685-44FD2627B401}" type="presOf" srcId="{41E2D678-C71D-4120-97A2-4DE7248675F6}" destId="{CAB18F85-5D36-449B-817F-48747272C796}" srcOrd="0" destOrd="0" presId="urn:microsoft.com/office/officeart/2005/8/layout/orgChart1"/>
    <dgm:cxn modelId="{3F0BEF59-36EC-437B-99AB-B7116328E5DE}" type="presParOf" srcId="{99FE043F-EFA5-4193-8ED4-3E24D2AB7477}" destId="{3D4E8C90-AE34-45A7-91A9-96B3C7436E99}" srcOrd="0" destOrd="0" presId="urn:microsoft.com/office/officeart/2005/8/layout/orgChart1"/>
    <dgm:cxn modelId="{17EDB400-8620-4C7C-BDDE-B42BF33415CE}" type="presParOf" srcId="{3D4E8C90-AE34-45A7-91A9-96B3C7436E99}" destId="{0DDA2375-B6CF-483B-A523-20BAC91D2F2B}" srcOrd="0" destOrd="0" presId="urn:microsoft.com/office/officeart/2005/8/layout/orgChart1"/>
    <dgm:cxn modelId="{EADD952D-CE68-4018-8DC6-3F74A7B5BBBF}" type="presParOf" srcId="{0DDA2375-B6CF-483B-A523-20BAC91D2F2B}" destId="{117D6C83-7275-4F9D-A2CB-784548605DFE}" srcOrd="0" destOrd="0" presId="urn:microsoft.com/office/officeart/2005/8/layout/orgChart1"/>
    <dgm:cxn modelId="{92AFACDB-C753-4E64-A812-3AC7F695CAC2}" type="presParOf" srcId="{0DDA2375-B6CF-483B-A523-20BAC91D2F2B}" destId="{FF3CB755-200E-41F2-BD13-A4C867C5E3FE}" srcOrd="1" destOrd="0" presId="urn:microsoft.com/office/officeart/2005/8/layout/orgChart1"/>
    <dgm:cxn modelId="{10255815-2A04-4590-9A46-9901A131ADBD}" type="presParOf" srcId="{3D4E8C90-AE34-45A7-91A9-96B3C7436E99}" destId="{050ABD3F-4EDB-4322-A5B9-E50793847319}" srcOrd="1" destOrd="0" presId="urn:microsoft.com/office/officeart/2005/8/layout/orgChart1"/>
    <dgm:cxn modelId="{662D5329-0EE7-4803-AC09-384CC1F77BEB}" type="presParOf" srcId="{050ABD3F-4EDB-4322-A5B9-E50793847319}" destId="{6D5C78B6-5B7A-4BB9-9A47-4AC581F1AD19}" srcOrd="0" destOrd="0" presId="urn:microsoft.com/office/officeart/2005/8/layout/orgChart1"/>
    <dgm:cxn modelId="{AA007D8A-6041-4006-9E06-0974E9DD9A78}" type="presParOf" srcId="{050ABD3F-4EDB-4322-A5B9-E50793847319}" destId="{C32DC83B-22E2-4AA4-9653-A99CE5416BCE}" srcOrd="1" destOrd="0" presId="urn:microsoft.com/office/officeart/2005/8/layout/orgChart1"/>
    <dgm:cxn modelId="{0478B58C-EA50-4142-8BF5-05C5723750DC}" type="presParOf" srcId="{C32DC83B-22E2-4AA4-9653-A99CE5416BCE}" destId="{E12F2CD1-891C-4152-8497-ED1EA72721BF}" srcOrd="0" destOrd="0" presId="urn:microsoft.com/office/officeart/2005/8/layout/orgChart1"/>
    <dgm:cxn modelId="{00C71BD3-90FD-4581-A00B-0E225A897F65}" type="presParOf" srcId="{E12F2CD1-891C-4152-8497-ED1EA72721BF}" destId="{D0AEB870-8C37-4DB7-A1C7-827A25E1DE6A}" srcOrd="0" destOrd="0" presId="urn:microsoft.com/office/officeart/2005/8/layout/orgChart1"/>
    <dgm:cxn modelId="{2C4F1D9E-41DA-47A9-8B73-67A1066B8CCF}" type="presParOf" srcId="{E12F2CD1-891C-4152-8497-ED1EA72721BF}" destId="{78A0CA73-FCD0-43FD-ADA8-C26B5348A78E}" srcOrd="1" destOrd="0" presId="urn:microsoft.com/office/officeart/2005/8/layout/orgChart1"/>
    <dgm:cxn modelId="{6EECF3C0-FF52-4FCF-A8E3-7EADCBAF88B5}" type="presParOf" srcId="{C32DC83B-22E2-4AA4-9653-A99CE5416BCE}" destId="{A9167745-ACA5-4D17-B5FA-76EA94CB760A}" srcOrd="1" destOrd="0" presId="urn:microsoft.com/office/officeart/2005/8/layout/orgChart1"/>
    <dgm:cxn modelId="{349AD4E4-4839-4D21-82D3-C61D0F8943D5}" type="presParOf" srcId="{A9167745-ACA5-4D17-B5FA-76EA94CB760A}" destId="{ABD78590-02A9-4065-8373-B61A18860AA8}" srcOrd="0" destOrd="0" presId="urn:microsoft.com/office/officeart/2005/8/layout/orgChart1"/>
    <dgm:cxn modelId="{32089FC9-9702-4159-80E9-CC732D205CE4}" type="presParOf" srcId="{A9167745-ACA5-4D17-B5FA-76EA94CB760A}" destId="{1A553642-7257-42E7-86A1-3D62AC8A5D1F}" srcOrd="1" destOrd="0" presId="urn:microsoft.com/office/officeart/2005/8/layout/orgChart1"/>
    <dgm:cxn modelId="{BED8C592-F0E2-44BC-974D-FAE93B335365}" type="presParOf" srcId="{1A553642-7257-42E7-86A1-3D62AC8A5D1F}" destId="{6F5980F0-986F-4D44-A15C-46CAFAB6B868}" srcOrd="0" destOrd="0" presId="urn:microsoft.com/office/officeart/2005/8/layout/orgChart1"/>
    <dgm:cxn modelId="{E5B78858-62E8-4AA6-B167-ACF36CCC8C46}" type="presParOf" srcId="{6F5980F0-986F-4D44-A15C-46CAFAB6B868}" destId="{56FAAA97-C4AB-4BB0-9AF7-A25C2F49D804}" srcOrd="0" destOrd="0" presId="urn:microsoft.com/office/officeart/2005/8/layout/orgChart1"/>
    <dgm:cxn modelId="{5FF5F919-B873-4927-92CD-E619A8F2B6E6}" type="presParOf" srcId="{6F5980F0-986F-4D44-A15C-46CAFAB6B868}" destId="{7655FF09-E7C5-4F1A-9659-76F40684AD8E}" srcOrd="1" destOrd="0" presId="urn:microsoft.com/office/officeart/2005/8/layout/orgChart1"/>
    <dgm:cxn modelId="{0FEE52BE-47CF-4D4C-B2AE-C7CEDB62FB73}" type="presParOf" srcId="{1A553642-7257-42E7-86A1-3D62AC8A5D1F}" destId="{7F4ADB75-E9B2-4E47-AEBB-BC2D65AB4024}" srcOrd="1" destOrd="0" presId="urn:microsoft.com/office/officeart/2005/8/layout/orgChart1"/>
    <dgm:cxn modelId="{4F5E3A92-9F04-479D-A565-FEE77A45F0A2}" type="presParOf" srcId="{7F4ADB75-E9B2-4E47-AEBB-BC2D65AB4024}" destId="{069F1E02-9F2F-4612-9B34-5BDDBBF236C1}" srcOrd="0" destOrd="0" presId="urn:microsoft.com/office/officeart/2005/8/layout/orgChart1"/>
    <dgm:cxn modelId="{444C05CE-207C-4EDC-B1A1-1091E4AB16E5}" type="presParOf" srcId="{7F4ADB75-E9B2-4E47-AEBB-BC2D65AB4024}" destId="{43F2CEA5-D1BA-4C3C-B018-1BA5F3465C76}" srcOrd="1" destOrd="0" presId="urn:microsoft.com/office/officeart/2005/8/layout/orgChart1"/>
    <dgm:cxn modelId="{A2D5D2ED-DF15-4DD0-9C59-55B79C8E6704}" type="presParOf" srcId="{43F2CEA5-D1BA-4C3C-B018-1BA5F3465C76}" destId="{65D8C1EA-8E6A-4D61-A559-6EDE5464E3A2}" srcOrd="0" destOrd="0" presId="urn:microsoft.com/office/officeart/2005/8/layout/orgChart1"/>
    <dgm:cxn modelId="{23978217-2DE2-4410-825C-26C3CC029F45}" type="presParOf" srcId="{65D8C1EA-8E6A-4D61-A559-6EDE5464E3A2}" destId="{44614760-0794-415A-93A3-FDEF2FFDDCF5}" srcOrd="0" destOrd="0" presId="urn:microsoft.com/office/officeart/2005/8/layout/orgChart1"/>
    <dgm:cxn modelId="{31A53AE8-DCDE-4C67-9381-FE149D7F3195}" type="presParOf" srcId="{65D8C1EA-8E6A-4D61-A559-6EDE5464E3A2}" destId="{6AE0DB7A-7C99-48CE-A51F-794E4867E7DC}" srcOrd="1" destOrd="0" presId="urn:microsoft.com/office/officeart/2005/8/layout/orgChart1"/>
    <dgm:cxn modelId="{DCC35479-1602-43A7-AAC3-8A1FD4E21D0C}" type="presParOf" srcId="{43F2CEA5-D1BA-4C3C-B018-1BA5F3465C76}" destId="{F9DB7DC0-FEAD-4B54-9448-2EBE544BD359}" srcOrd="1" destOrd="0" presId="urn:microsoft.com/office/officeart/2005/8/layout/orgChart1"/>
    <dgm:cxn modelId="{0295C941-6416-452C-A13D-EC71E80D1252}" type="presParOf" srcId="{43F2CEA5-D1BA-4C3C-B018-1BA5F3465C76}" destId="{B10EC065-A313-4CAE-A698-4286AF7C46A1}" srcOrd="2" destOrd="0" presId="urn:microsoft.com/office/officeart/2005/8/layout/orgChart1"/>
    <dgm:cxn modelId="{19E64041-777D-4870-A2E7-EA82BF68131F}" type="presParOf" srcId="{1A553642-7257-42E7-86A1-3D62AC8A5D1F}" destId="{1C8B702A-19F5-4C2C-9FED-D3815883203E}" srcOrd="2" destOrd="0" presId="urn:microsoft.com/office/officeart/2005/8/layout/orgChart1"/>
    <dgm:cxn modelId="{6FDDC526-01A5-4EB0-86F7-17880ABBCD20}" type="presParOf" srcId="{C32DC83B-22E2-4AA4-9653-A99CE5416BCE}" destId="{2C88491E-6FB4-48B4-9AC9-7A1BB29AF95E}" srcOrd="2" destOrd="0" presId="urn:microsoft.com/office/officeart/2005/8/layout/orgChart1"/>
    <dgm:cxn modelId="{C5F5F217-E19E-403D-B209-3BA88F3C00AA}" type="presParOf" srcId="{050ABD3F-4EDB-4322-A5B9-E50793847319}" destId="{A34B7C60-4C8C-4CED-8424-D377243C622C}" srcOrd="2" destOrd="0" presId="urn:microsoft.com/office/officeart/2005/8/layout/orgChart1"/>
    <dgm:cxn modelId="{1AC0DD86-33A9-464A-915C-64060B91C975}" type="presParOf" srcId="{050ABD3F-4EDB-4322-A5B9-E50793847319}" destId="{5D1846DE-692E-458A-8855-A3205AFA9705}" srcOrd="3" destOrd="0" presId="urn:microsoft.com/office/officeart/2005/8/layout/orgChart1"/>
    <dgm:cxn modelId="{87AB8AC1-F20A-49BC-99C0-DC9A955B570A}" type="presParOf" srcId="{5D1846DE-692E-458A-8855-A3205AFA9705}" destId="{C1CA916C-09A4-4678-B462-818CF759812B}" srcOrd="0" destOrd="0" presId="urn:microsoft.com/office/officeart/2005/8/layout/orgChart1"/>
    <dgm:cxn modelId="{160598E0-F9BE-4381-A158-B96E39224083}" type="presParOf" srcId="{C1CA916C-09A4-4678-B462-818CF759812B}" destId="{6265E410-CFF3-4F6D-BDBE-7090D8F2C3B6}" srcOrd="0" destOrd="0" presId="urn:microsoft.com/office/officeart/2005/8/layout/orgChart1"/>
    <dgm:cxn modelId="{60C9C614-D727-4D8E-9170-E1C5D2544966}" type="presParOf" srcId="{C1CA916C-09A4-4678-B462-818CF759812B}" destId="{74ED617E-1B9E-4B9A-9B13-A2F32B2F07E3}" srcOrd="1" destOrd="0" presId="urn:microsoft.com/office/officeart/2005/8/layout/orgChart1"/>
    <dgm:cxn modelId="{EE49DD92-BC8F-4A43-9A2F-1FA7EE18E5AD}" type="presParOf" srcId="{5D1846DE-692E-458A-8855-A3205AFA9705}" destId="{A60DB1AB-5C0C-417B-A3C5-4C1ABF2F2465}" srcOrd="1" destOrd="0" presId="urn:microsoft.com/office/officeart/2005/8/layout/orgChart1"/>
    <dgm:cxn modelId="{7B03D1BA-2B22-4A83-AFDD-961D5295FCE4}" type="presParOf" srcId="{A60DB1AB-5C0C-417B-A3C5-4C1ABF2F2465}" destId="{E3BBE3ED-B143-4E14-A3B0-3E18FC86E9E8}" srcOrd="0" destOrd="0" presId="urn:microsoft.com/office/officeart/2005/8/layout/orgChart1"/>
    <dgm:cxn modelId="{A697CCD0-7AF8-4818-B6A1-41C043153410}" type="presParOf" srcId="{A60DB1AB-5C0C-417B-A3C5-4C1ABF2F2465}" destId="{58796833-E6AB-4EAE-AADF-DE11D98EFBB4}" srcOrd="1" destOrd="0" presId="urn:microsoft.com/office/officeart/2005/8/layout/orgChart1"/>
    <dgm:cxn modelId="{E8714658-D7A4-48FC-9503-391B2D58969A}" type="presParOf" srcId="{58796833-E6AB-4EAE-AADF-DE11D98EFBB4}" destId="{8492D1F8-A237-4E78-A62D-9EA55AA45F08}" srcOrd="0" destOrd="0" presId="urn:microsoft.com/office/officeart/2005/8/layout/orgChart1"/>
    <dgm:cxn modelId="{292B9F32-8800-4F91-BFEE-38A802B71473}" type="presParOf" srcId="{8492D1F8-A237-4E78-A62D-9EA55AA45F08}" destId="{BE2A5503-2CE4-4332-B6DE-049FFC523812}" srcOrd="0" destOrd="0" presId="urn:microsoft.com/office/officeart/2005/8/layout/orgChart1"/>
    <dgm:cxn modelId="{A7321709-DEA8-4896-8806-BFE81C65FB7D}" type="presParOf" srcId="{8492D1F8-A237-4E78-A62D-9EA55AA45F08}" destId="{B24F12DF-C6B3-4205-8891-530EDD8D94F5}" srcOrd="1" destOrd="0" presId="urn:microsoft.com/office/officeart/2005/8/layout/orgChart1"/>
    <dgm:cxn modelId="{E146144E-3C82-448D-A4B4-484F32C69CC3}" type="presParOf" srcId="{58796833-E6AB-4EAE-AADF-DE11D98EFBB4}" destId="{C35BAC7F-88E2-40BD-9A21-2A6E8093ED0F}" srcOrd="1" destOrd="0" presId="urn:microsoft.com/office/officeart/2005/8/layout/orgChart1"/>
    <dgm:cxn modelId="{4C81708E-2C27-4145-BF97-7FCEEBF59BEE}" type="presParOf" srcId="{C35BAC7F-88E2-40BD-9A21-2A6E8093ED0F}" destId="{1C0200BD-2F1F-4BC7-A5EE-E17EFBDFCE53}" srcOrd="0" destOrd="0" presId="urn:microsoft.com/office/officeart/2005/8/layout/orgChart1"/>
    <dgm:cxn modelId="{12E20BF3-EA33-4CDA-AC35-998CBEC5A382}" type="presParOf" srcId="{C35BAC7F-88E2-40BD-9A21-2A6E8093ED0F}" destId="{C5B162F2-B81B-4958-9700-4C1B73BE5842}" srcOrd="1" destOrd="0" presId="urn:microsoft.com/office/officeart/2005/8/layout/orgChart1"/>
    <dgm:cxn modelId="{8FC556EA-BA4A-4B8F-BA43-3C37A81C3F9A}" type="presParOf" srcId="{C5B162F2-B81B-4958-9700-4C1B73BE5842}" destId="{577ADE65-7ACC-483D-A0D8-E624E76A7EEE}" srcOrd="0" destOrd="0" presId="urn:microsoft.com/office/officeart/2005/8/layout/orgChart1"/>
    <dgm:cxn modelId="{BCF9E049-B0F3-4225-B768-E0F63A4699B1}" type="presParOf" srcId="{577ADE65-7ACC-483D-A0D8-E624E76A7EEE}" destId="{C008E882-48FF-4E48-B177-398E565978C0}" srcOrd="0" destOrd="0" presId="urn:microsoft.com/office/officeart/2005/8/layout/orgChart1"/>
    <dgm:cxn modelId="{53075085-13AB-46EA-8821-4AEF1B494161}" type="presParOf" srcId="{577ADE65-7ACC-483D-A0D8-E624E76A7EEE}" destId="{66F36683-E15F-4ECC-954B-867AEFF11337}" srcOrd="1" destOrd="0" presId="urn:microsoft.com/office/officeart/2005/8/layout/orgChart1"/>
    <dgm:cxn modelId="{96576BEE-435F-4F4D-9A63-B77155A60EF2}" type="presParOf" srcId="{C5B162F2-B81B-4958-9700-4C1B73BE5842}" destId="{B634C77A-9EB3-4C16-BA95-9F025E9850DF}" srcOrd="1" destOrd="0" presId="urn:microsoft.com/office/officeart/2005/8/layout/orgChart1"/>
    <dgm:cxn modelId="{DFC9B270-9539-402E-B3EA-81E5A69FE247}" type="presParOf" srcId="{C5B162F2-B81B-4958-9700-4C1B73BE5842}" destId="{2E3756D5-A72E-4D95-A510-456B0295AD7A}" srcOrd="2" destOrd="0" presId="urn:microsoft.com/office/officeart/2005/8/layout/orgChart1"/>
    <dgm:cxn modelId="{837E13E8-51BC-4C05-A7BF-BCDB0690F37C}" type="presParOf" srcId="{58796833-E6AB-4EAE-AADF-DE11D98EFBB4}" destId="{B78A8D44-D8BE-443F-A586-DEB1F95563EE}" srcOrd="2" destOrd="0" presId="urn:microsoft.com/office/officeart/2005/8/layout/orgChart1"/>
    <dgm:cxn modelId="{AABBF2D6-DBDB-4179-A18D-ABDD04EBA6E4}" type="presParOf" srcId="{5D1846DE-692E-458A-8855-A3205AFA9705}" destId="{A89BC43D-148A-42F0-B933-FBA91F67B4B1}" srcOrd="2" destOrd="0" presId="urn:microsoft.com/office/officeart/2005/8/layout/orgChart1"/>
    <dgm:cxn modelId="{FD5BD29D-2C8B-4D31-9107-1B4FC75282FC}" type="presParOf" srcId="{050ABD3F-4EDB-4322-A5B9-E50793847319}" destId="{C8056D64-7310-47E6-9B00-881E35F476A8}" srcOrd="4" destOrd="0" presId="urn:microsoft.com/office/officeart/2005/8/layout/orgChart1"/>
    <dgm:cxn modelId="{C0C6DBC0-6DCE-4E4F-BCEC-CE697353FED2}" type="presParOf" srcId="{050ABD3F-4EDB-4322-A5B9-E50793847319}" destId="{0F7355F2-EEAD-4BAF-A7A8-32ABCC4AF4C9}" srcOrd="5" destOrd="0" presId="urn:microsoft.com/office/officeart/2005/8/layout/orgChart1"/>
    <dgm:cxn modelId="{B9531DEE-32A9-4317-BF3F-7380704B49CC}" type="presParOf" srcId="{0F7355F2-EEAD-4BAF-A7A8-32ABCC4AF4C9}" destId="{32C5182A-01CC-4C0F-BEF5-3D2EBA329EC1}" srcOrd="0" destOrd="0" presId="urn:microsoft.com/office/officeart/2005/8/layout/orgChart1"/>
    <dgm:cxn modelId="{5F660CD4-88E4-448C-8789-DBC2C9AA40B4}" type="presParOf" srcId="{32C5182A-01CC-4C0F-BEF5-3D2EBA329EC1}" destId="{617F89FD-59AD-430F-8368-76E50AA498E4}" srcOrd="0" destOrd="0" presId="urn:microsoft.com/office/officeart/2005/8/layout/orgChart1"/>
    <dgm:cxn modelId="{CC93EF52-0483-4334-A9DA-E84EAFF26D41}" type="presParOf" srcId="{32C5182A-01CC-4C0F-BEF5-3D2EBA329EC1}" destId="{8B02FB6A-75B8-419B-A541-2EDBF184F06F}" srcOrd="1" destOrd="0" presId="urn:microsoft.com/office/officeart/2005/8/layout/orgChart1"/>
    <dgm:cxn modelId="{B0F4D201-8682-414B-A443-A48F2F70CE13}" type="presParOf" srcId="{0F7355F2-EEAD-4BAF-A7A8-32ABCC4AF4C9}" destId="{8A40CEAE-076C-4BA7-BBB5-490B21F5A2C7}" srcOrd="1" destOrd="0" presId="urn:microsoft.com/office/officeart/2005/8/layout/orgChart1"/>
    <dgm:cxn modelId="{5AD9D6AC-38BC-4721-850D-167ECB3F8D83}" type="presParOf" srcId="{8A40CEAE-076C-4BA7-BBB5-490B21F5A2C7}" destId="{24355FB0-5233-45E4-A850-B1B5DAFA1597}" srcOrd="0" destOrd="0" presId="urn:microsoft.com/office/officeart/2005/8/layout/orgChart1"/>
    <dgm:cxn modelId="{CE4772B8-50B4-4B0E-9161-321884D475D9}" type="presParOf" srcId="{8A40CEAE-076C-4BA7-BBB5-490B21F5A2C7}" destId="{EDEB7ED4-31CB-422E-A40C-FD67E12853AE}" srcOrd="1" destOrd="0" presId="urn:microsoft.com/office/officeart/2005/8/layout/orgChart1"/>
    <dgm:cxn modelId="{BE74F386-87BA-4D3F-9D12-26F14837CA5A}" type="presParOf" srcId="{EDEB7ED4-31CB-422E-A40C-FD67E12853AE}" destId="{6D90D54D-E165-4148-8573-441B82122BC9}" srcOrd="0" destOrd="0" presId="urn:microsoft.com/office/officeart/2005/8/layout/orgChart1"/>
    <dgm:cxn modelId="{526DFA59-0BB1-4873-8A7B-65E63B8CC55B}" type="presParOf" srcId="{6D90D54D-E165-4148-8573-441B82122BC9}" destId="{4AB261D0-02F7-45F5-AFBB-E7A65961B2A0}" srcOrd="0" destOrd="0" presId="urn:microsoft.com/office/officeart/2005/8/layout/orgChart1"/>
    <dgm:cxn modelId="{875F4875-D16B-4D96-A77E-DC26A7B84520}" type="presParOf" srcId="{6D90D54D-E165-4148-8573-441B82122BC9}" destId="{74A54BC9-F38F-4699-B6B7-BFA0E2B32F40}" srcOrd="1" destOrd="0" presId="urn:microsoft.com/office/officeart/2005/8/layout/orgChart1"/>
    <dgm:cxn modelId="{12B88DDE-917A-46C4-A69F-8406CC444271}" type="presParOf" srcId="{EDEB7ED4-31CB-422E-A40C-FD67E12853AE}" destId="{192951A1-9528-4339-829D-719283CF12B4}" srcOrd="1" destOrd="0" presId="urn:microsoft.com/office/officeart/2005/8/layout/orgChart1"/>
    <dgm:cxn modelId="{6A5EC779-86C4-434C-8577-061610195BC5}" type="presParOf" srcId="{192951A1-9528-4339-829D-719283CF12B4}" destId="{CAB18F85-5D36-449B-817F-48747272C796}" srcOrd="0" destOrd="0" presId="urn:microsoft.com/office/officeart/2005/8/layout/orgChart1"/>
    <dgm:cxn modelId="{1BAF1E12-2CF1-40A6-809C-E5E860AED9CE}" type="presParOf" srcId="{192951A1-9528-4339-829D-719283CF12B4}" destId="{537E7316-5E00-4086-8FD2-9E97B0F646ED}" srcOrd="1" destOrd="0" presId="urn:microsoft.com/office/officeart/2005/8/layout/orgChart1"/>
    <dgm:cxn modelId="{C6B6B316-AA0C-438F-B794-2E35D1BA6BCE}" type="presParOf" srcId="{537E7316-5E00-4086-8FD2-9E97B0F646ED}" destId="{ED3C37AA-FE83-493E-8038-3C72CC93453F}" srcOrd="0" destOrd="0" presId="urn:microsoft.com/office/officeart/2005/8/layout/orgChart1"/>
    <dgm:cxn modelId="{1FDB1AA1-33E5-4CAD-AAA9-FCA2D72AFD9C}" type="presParOf" srcId="{ED3C37AA-FE83-493E-8038-3C72CC93453F}" destId="{3062053A-4616-4370-87E0-95E10CAC6A7B}" srcOrd="0" destOrd="0" presId="urn:microsoft.com/office/officeart/2005/8/layout/orgChart1"/>
    <dgm:cxn modelId="{CE5DE920-7868-41FC-974B-E94D8BDA7164}" type="presParOf" srcId="{ED3C37AA-FE83-493E-8038-3C72CC93453F}" destId="{331B655A-5460-4F5F-8156-BFBC35FE3864}" srcOrd="1" destOrd="0" presId="urn:microsoft.com/office/officeart/2005/8/layout/orgChart1"/>
    <dgm:cxn modelId="{FFCC3CAD-BA76-4E8D-ADDC-6DA741C5F2A1}" type="presParOf" srcId="{537E7316-5E00-4086-8FD2-9E97B0F646ED}" destId="{BDCB5FD7-9A68-4FAE-844E-EBA3268DD2B4}" srcOrd="1" destOrd="0" presId="urn:microsoft.com/office/officeart/2005/8/layout/orgChart1"/>
    <dgm:cxn modelId="{D776E7CE-D8B5-4EE9-8ED9-FA6AD960FDA1}" type="presParOf" srcId="{537E7316-5E00-4086-8FD2-9E97B0F646ED}" destId="{20A12BF0-49C2-4757-8522-DB7677D29AF6}" srcOrd="2" destOrd="0" presId="urn:microsoft.com/office/officeart/2005/8/layout/orgChart1"/>
    <dgm:cxn modelId="{4F9171D1-17A2-4177-B106-04D9D03B37FF}" type="presParOf" srcId="{EDEB7ED4-31CB-422E-A40C-FD67E12853AE}" destId="{4C9546D1-A905-4C7F-B691-DC2941BE58EA}" srcOrd="2" destOrd="0" presId="urn:microsoft.com/office/officeart/2005/8/layout/orgChart1"/>
    <dgm:cxn modelId="{1B304641-B6B7-49D0-867E-743455EF67E5}" type="presParOf" srcId="{0F7355F2-EEAD-4BAF-A7A8-32ABCC4AF4C9}" destId="{2F3F2CE8-A996-491B-8419-9A577716D56D}" srcOrd="2" destOrd="0" presId="urn:microsoft.com/office/officeart/2005/8/layout/orgChart1"/>
    <dgm:cxn modelId="{A15DA605-F723-4604-9C9C-40531629853C}" type="presParOf" srcId="{3D4E8C90-AE34-45A7-91A9-96B3C7436E99}" destId="{5C18BFFE-B2D9-47E2-9167-4431845329DD}" srcOrd="2" destOrd="0" presId="urn:microsoft.com/office/officeart/2005/8/layout/orgChart1"/>
    <dgm:cxn modelId="{EE4E0CAB-3B32-42E6-83FB-E42B6ACB925E}" type="presParOf" srcId="{5C18BFFE-B2D9-47E2-9167-4431845329DD}" destId="{81FEAD97-3D88-4E2D-8173-F7FB2AF3D077}" srcOrd="0" destOrd="0" presId="urn:microsoft.com/office/officeart/2005/8/layout/orgChart1"/>
    <dgm:cxn modelId="{967728DD-6C76-4E99-8C14-D93DF084BD40}" type="presParOf" srcId="{5C18BFFE-B2D9-47E2-9167-4431845329DD}" destId="{30E27747-55DD-4F45-AD9D-CA80AB72791E}" srcOrd="1" destOrd="0" presId="urn:microsoft.com/office/officeart/2005/8/layout/orgChart1"/>
    <dgm:cxn modelId="{F29469A5-67EA-43DC-ADA0-FB9EC1DC1616}" type="presParOf" srcId="{30E27747-55DD-4F45-AD9D-CA80AB72791E}" destId="{D756406B-0D8B-4819-B507-9739B0766C1F}" srcOrd="0" destOrd="0" presId="urn:microsoft.com/office/officeart/2005/8/layout/orgChart1"/>
    <dgm:cxn modelId="{434CF91E-09D7-475B-864F-CA5B0D0FF942}" type="presParOf" srcId="{D756406B-0D8B-4819-B507-9739B0766C1F}" destId="{AC7FB1C4-01E6-47F6-9F8E-45F38E750AEC}" srcOrd="0" destOrd="0" presId="urn:microsoft.com/office/officeart/2005/8/layout/orgChart1"/>
    <dgm:cxn modelId="{FBEC3959-E15A-4D02-8097-CB9AA9991B27}" type="presParOf" srcId="{D756406B-0D8B-4819-B507-9739B0766C1F}" destId="{750978A9-3A8E-4BDB-995B-0094281B2AC2}" srcOrd="1" destOrd="0" presId="urn:microsoft.com/office/officeart/2005/8/layout/orgChart1"/>
    <dgm:cxn modelId="{5DDF0321-36A2-4343-A996-4B4C62006785}" type="presParOf" srcId="{30E27747-55DD-4F45-AD9D-CA80AB72791E}" destId="{B0A99786-3FB9-44FC-95FF-F7E821B6D27C}" srcOrd="1" destOrd="0" presId="urn:microsoft.com/office/officeart/2005/8/layout/orgChart1"/>
    <dgm:cxn modelId="{59F5F65A-0FE4-44B9-B0A7-6D1A74DECE1E}" type="presParOf" srcId="{30E27747-55DD-4F45-AD9D-CA80AB72791E}" destId="{7B4C37D1-B46F-4339-BA62-052E36E16F6D}" srcOrd="2" destOrd="0" presId="urn:microsoft.com/office/officeart/2005/8/layout/orgChart1"/>
    <dgm:cxn modelId="{464C2E17-22D0-4296-BE30-5D0444AA12E3}" type="presParOf" srcId="{5C18BFFE-B2D9-47E2-9167-4431845329DD}" destId="{379A6A14-3AF3-41DC-AE9B-6E7C6D0F0FD6}" srcOrd="2" destOrd="0" presId="urn:microsoft.com/office/officeart/2005/8/layout/orgChart1"/>
    <dgm:cxn modelId="{FB48E8C5-94F4-434B-A1EA-D7DBC62E6695}" type="presParOf" srcId="{5C18BFFE-B2D9-47E2-9167-4431845329DD}" destId="{690B34D9-F484-4468-9821-85373B9A9B96}" srcOrd="3" destOrd="0" presId="urn:microsoft.com/office/officeart/2005/8/layout/orgChart1"/>
    <dgm:cxn modelId="{BEA36FEF-30F8-46DC-AD2C-CC954DE2E070}" type="presParOf" srcId="{690B34D9-F484-4468-9821-85373B9A9B96}" destId="{087450A7-C4D7-4E94-9B16-1261E47925A3}" srcOrd="0" destOrd="0" presId="urn:microsoft.com/office/officeart/2005/8/layout/orgChart1"/>
    <dgm:cxn modelId="{6FB0D1D3-5CA4-4ED1-B481-68A966358F19}" type="presParOf" srcId="{087450A7-C4D7-4E94-9B16-1261E47925A3}" destId="{D45399B9-0A4D-4E93-8284-A91C0DAC40D0}" srcOrd="0" destOrd="0" presId="urn:microsoft.com/office/officeart/2005/8/layout/orgChart1"/>
    <dgm:cxn modelId="{AEE0B065-13F3-4AA3-A397-2926969C17BE}" type="presParOf" srcId="{087450A7-C4D7-4E94-9B16-1261E47925A3}" destId="{DFD20462-1805-4BBD-B705-661B59A29589}" srcOrd="1" destOrd="0" presId="urn:microsoft.com/office/officeart/2005/8/layout/orgChart1"/>
    <dgm:cxn modelId="{D3F79BD1-69A3-468B-80E6-D53E4BBFD8EC}" type="presParOf" srcId="{690B34D9-F484-4468-9821-85373B9A9B96}" destId="{A34F62DC-FDB7-4660-85F7-8BD55DBBFE35}" srcOrd="1" destOrd="0" presId="urn:microsoft.com/office/officeart/2005/8/layout/orgChart1"/>
    <dgm:cxn modelId="{5748330D-918A-46D6-88D8-E9C1752D003C}" type="presParOf" srcId="{690B34D9-F484-4468-9821-85373B9A9B96}" destId="{E8C01465-1B8C-4F1B-8C15-636F8B623B3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EBFA498-C3A0-4664-A393-913591924849}" type="doc">
      <dgm:prSet loTypeId="urn:microsoft.com/office/officeart/2005/8/layout/bProcess3" loCatId="process" qsTypeId="urn:microsoft.com/office/officeart/2005/8/quickstyle/simple2" qsCatId="simple" csTypeId="urn:microsoft.com/office/officeart/2005/8/colors/accent1_2" csCatId="accent1" phldr="1"/>
      <dgm:spPr/>
    </dgm:pt>
    <dgm:pt modelId="{4A90A1F0-5C07-4CAD-9DB3-20074E734354}">
      <dgm:prSet phldrT="[Texto]" custT="1"/>
      <dgm:spPr>
        <a:solidFill>
          <a:srgbClr val="A65D2C"/>
        </a:solidFill>
      </dgm:spPr>
      <dgm:t>
        <a:bodyPr/>
        <a:lstStyle/>
        <a:p>
          <a:pPr algn="ctr"/>
          <a:r>
            <a:rPr lang="es-ES" sz="2000" b="1" dirty="0"/>
            <a:t>Mensaje corporal </a:t>
          </a:r>
          <a:r>
            <a:rPr lang="es-ES" sz="2000" dirty="0"/>
            <a:t>(55%)</a:t>
          </a:r>
        </a:p>
      </dgm:t>
    </dgm:pt>
    <dgm:pt modelId="{4A7C641D-9C94-4287-ACB2-633276BA5DB1}" type="parTrans" cxnId="{F5C0D189-D1B2-4324-B8F3-6AF044E05067}">
      <dgm:prSet/>
      <dgm:spPr/>
      <dgm:t>
        <a:bodyPr/>
        <a:lstStyle/>
        <a:p>
          <a:pPr algn="ctr"/>
          <a:endParaRPr lang="es-ES" sz="2400"/>
        </a:p>
      </dgm:t>
    </dgm:pt>
    <dgm:pt modelId="{843FC824-D171-488E-B13F-5B9F3A969576}" type="sibTrans" cxnId="{F5C0D189-D1B2-4324-B8F3-6AF044E05067}">
      <dgm:prSet custT="1"/>
      <dgm:spPr/>
      <dgm:t>
        <a:bodyPr/>
        <a:lstStyle/>
        <a:p>
          <a:pPr algn="ctr"/>
          <a:endParaRPr lang="es-ES" sz="700"/>
        </a:p>
      </dgm:t>
    </dgm:pt>
    <dgm:pt modelId="{C06CD15F-9B17-4C1A-8736-77BE3267226C}">
      <dgm:prSet phldrT="[Texto]" custT="1"/>
      <dgm:spPr>
        <a:solidFill>
          <a:srgbClr val="A65D2C"/>
        </a:solidFill>
      </dgm:spPr>
      <dgm:t>
        <a:bodyPr/>
        <a:lstStyle/>
        <a:p>
          <a:pPr algn="ctr"/>
          <a:r>
            <a:rPr lang="es-ES" sz="2000" b="1" dirty="0"/>
            <a:t>Mensaje </a:t>
          </a:r>
          <a:r>
            <a:rPr lang="es-ES" sz="2000" b="1" dirty="0" err="1"/>
            <a:t>paraverbal</a:t>
          </a:r>
          <a:r>
            <a:rPr lang="es-ES" sz="2000" b="1" dirty="0"/>
            <a:t> </a:t>
          </a:r>
          <a:r>
            <a:rPr lang="es-ES" sz="2000" dirty="0"/>
            <a:t>(38%)</a:t>
          </a:r>
        </a:p>
      </dgm:t>
    </dgm:pt>
    <dgm:pt modelId="{7AD93F5B-B44B-4134-8C33-47079477410F}" type="parTrans" cxnId="{DB340934-FC02-4969-BA8C-2DEEEC7374CE}">
      <dgm:prSet/>
      <dgm:spPr/>
      <dgm:t>
        <a:bodyPr/>
        <a:lstStyle/>
        <a:p>
          <a:pPr algn="ctr"/>
          <a:endParaRPr lang="es-ES" sz="2400"/>
        </a:p>
      </dgm:t>
    </dgm:pt>
    <dgm:pt modelId="{3384881A-B3DC-4BD0-B0EC-D452F2440608}" type="sibTrans" cxnId="{DB340934-FC02-4969-BA8C-2DEEEC7374CE}">
      <dgm:prSet custT="1"/>
      <dgm:spPr/>
      <dgm:t>
        <a:bodyPr/>
        <a:lstStyle/>
        <a:p>
          <a:pPr algn="ctr"/>
          <a:endParaRPr lang="es-ES" sz="700"/>
        </a:p>
      </dgm:t>
    </dgm:pt>
    <dgm:pt modelId="{4F4B2AD4-5365-4DFB-A986-28B96F9CE477}">
      <dgm:prSet phldrT="[Texto]" custT="1"/>
      <dgm:spPr>
        <a:solidFill>
          <a:srgbClr val="A65D2C"/>
        </a:solidFill>
      </dgm:spPr>
      <dgm:t>
        <a:bodyPr/>
        <a:lstStyle/>
        <a:p>
          <a:pPr algn="ctr"/>
          <a:r>
            <a:rPr lang="es-ES" sz="2000" b="1" dirty="0"/>
            <a:t>Mensaje verbal </a:t>
          </a:r>
          <a:br>
            <a:rPr lang="es-ES" sz="2000" b="1" dirty="0"/>
          </a:br>
          <a:r>
            <a:rPr lang="es-ES" sz="2000" dirty="0"/>
            <a:t>(7%)</a:t>
          </a:r>
        </a:p>
      </dgm:t>
    </dgm:pt>
    <dgm:pt modelId="{D7C884F5-83A9-4D39-92F3-9AB0E918CE18}" type="parTrans" cxnId="{89385CEA-D3B3-42D7-87F3-8E924BC76811}">
      <dgm:prSet/>
      <dgm:spPr/>
      <dgm:t>
        <a:bodyPr/>
        <a:lstStyle/>
        <a:p>
          <a:pPr algn="ctr"/>
          <a:endParaRPr lang="es-ES" sz="2400"/>
        </a:p>
      </dgm:t>
    </dgm:pt>
    <dgm:pt modelId="{78211C8E-6228-417F-A129-F2BFD452C876}" type="sibTrans" cxnId="{89385CEA-D3B3-42D7-87F3-8E924BC76811}">
      <dgm:prSet/>
      <dgm:spPr/>
      <dgm:t>
        <a:bodyPr/>
        <a:lstStyle/>
        <a:p>
          <a:pPr algn="ctr"/>
          <a:endParaRPr lang="es-ES" sz="2400"/>
        </a:p>
      </dgm:t>
    </dgm:pt>
    <dgm:pt modelId="{B332D106-29A1-4DB8-B75E-800BBECC6C2B}">
      <dgm:prSet phldrT="[Texto]" custT="1"/>
      <dgm:spPr>
        <a:solidFill>
          <a:srgbClr val="A65D2C"/>
        </a:solidFill>
      </dgm:spPr>
      <dgm:t>
        <a:bodyPr/>
        <a:lstStyle/>
        <a:p>
          <a:pPr algn="ctr"/>
          <a:r>
            <a:rPr lang="es-ES" sz="1600" dirty="0"/>
            <a:t>Claro </a:t>
          </a:r>
        </a:p>
      </dgm:t>
    </dgm:pt>
    <dgm:pt modelId="{D0E7DBE1-FF1C-432F-A61F-99891B5F7614}" type="parTrans" cxnId="{FA701D0C-9603-497E-8DA8-71F5158E2DA8}">
      <dgm:prSet/>
      <dgm:spPr/>
      <dgm:t>
        <a:bodyPr/>
        <a:lstStyle/>
        <a:p>
          <a:endParaRPr lang="es-ES" sz="2400"/>
        </a:p>
      </dgm:t>
    </dgm:pt>
    <dgm:pt modelId="{B3C9E784-9F4E-4083-AAD6-D81B2AF7929E}" type="sibTrans" cxnId="{FA701D0C-9603-497E-8DA8-71F5158E2DA8}">
      <dgm:prSet/>
      <dgm:spPr/>
      <dgm:t>
        <a:bodyPr/>
        <a:lstStyle/>
        <a:p>
          <a:endParaRPr lang="es-ES" sz="2400"/>
        </a:p>
      </dgm:t>
    </dgm:pt>
    <dgm:pt modelId="{BE420C11-9009-4C34-A00E-ED06478430AA}">
      <dgm:prSet phldrT="[Texto]" custT="1"/>
      <dgm:spPr>
        <a:solidFill>
          <a:srgbClr val="A65D2C"/>
        </a:solidFill>
      </dgm:spPr>
      <dgm:t>
        <a:bodyPr/>
        <a:lstStyle/>
        <a:p>
          <a:pPr algn="ctr"/>
          <a:r>
            <a:rPr lang="es-ES" sz="1600" dirty="0"/>
            <a:t>Sencillo</a:t>
          </a:r>
        </a:p>
      </dgm:t>
    </dgm:pt>
    <dgm:pt modelId="{279F3DBA-5711-4D3F-BE87-D33259B50937}" type="parTrans" cxnId="{C056DF1E-1176-4498-862D-823D47B06BBC}">
      <dgm:prSet/>
      <dgm:spPr/>
      <dgm:t>
        <a:bodyPr/>
        <a:lstStyle/>
        <a:p>
          <a:endParaRPr lang="es-ES" sz="2400"/>
        </a:p>
      </dgm:t>
    </dgm:pt>
    <dgm:pt modelId="{3AD9130D-4BD5-4DCE-A950-83F06EC125AF}" type="sibTrans" cxnId="{C056DF1E-1176-4498-862D-823D47B06BBC}">
      <dgm:prSet/>
      <dgm:spPr/>
      <dgm:t>
        <a:bodyPr/>
        <a:lstStyle/>
        <a:p>
          <a:endParaRPr lang="es-ES" sz="2400"/>
        </a:p>
      </dgm:t>
    </dgm:pt>
    <dgm:pt modelId="{C728F32D-3675-4A55-A211-3D1BB4EBDFD7}">
      <dgm:prSet phldrT="[Texto]" custT="1"/>
      <dgm:spPr>
        <a:solidFill>
          <a:srgbClr val="A65D2C"/>
        </a:solidFill>
      </dgm:spPr>
      <dgm:t>
        <a:bodyPr/>
        <a:lstStyle/>
        <a:p>
          <a:pPr algn="ctr"/>
          <a:r>
            <a:rPr lang="es-ES" sz="1600" dirty="0"/>
            <a:t>Preciso</a:t>
          </a:r>
        </a:p>
      </dgm:t>
    </dgm:pt>
    <dgm:pt modelId="{977B3F28-8CE3-44AC-A96D-7C0301B67D4F}" type="parTrans" cxnId="{E1A77991-FC84-4F93-A820-63A85191316B}">
      <dgm:prSet/>
      <dgm:spPr/>
      <dgm:t>
        <a:bodyPr/>
        <a:lstStyle/>
        <a:p>
          <a:endParaRPr lang="es-ES" sz="2400"/>
        </a:p>
      </dgm:t>
    </dgm:pt>
    <dgm:pt modelId="{25F77B0C-77EB-4BBF-8277-41E630BAFB92}" type="sibTrans" cxnId="{E1A77991-FC84-4F93-A820-63A85191316B}">
      <dgm:prSet/>
      <dgm:spPr/>
      <dgm:t>
        <a:bodyPr/>
        <a:lstStyle/>
        <a:p>
          <a:endParaRPr lang="es-ES" sz="2400"/>
        </a:p>
      </dgm:t>
    </dgm:pt>
    <dgm:pt modelId="{A04661AE-1485-4F51-9ABE-73A44D7CC5FE}">
      <dgm:prSet phldrT="[Texto]" custT="1"/>
      <dgm:spPr>
        <a:solidFill>
          <a:srgbClr val="A65D2C"/>
        </a:solidFill>
      </dgm:spPr>
      <dgm:t>
        <a:bodyPr/>
        <a:lstStyle/>
        <a:p>
          <a:pPr algn="ctr"/>
          <a:r>
            <a:rPr lang="es-ES" sz="1600" dirty="0"/>
            <a:t>Entonación</a:t>
          </a:r>
        </a:p>
      </dgm:t>
    </dgm:pt>
    <dgm:pt modelId="{3F29EB26-ED5B-4400-B2A6-41271F525F6D}" type="parTrans" cxnId="{D453653E-C773-434C-ADD4-C663DC631F82}">
      <dgm:prSet/>
      <dgm:spPr/>
      <dgm:t>
        <a:bodyPr/>
        <a:lstStyle/>
        <a:p>
          <a:endParaRPr lang="es-ES" sz="2400"/>
        </a:p>
      </dgm:t>
    </dgm:pt>
    <dgm:pt modelId="{C27E5314-D0BA-487B-92BE-71F3BBBB34C3}" type="sibTrans" cxnId="{D453653E-C773-434C-ADD4-C663DC631F82}">
      <dgm:prSet/>
      <dgm:spPr/>
      <dgm:t>
        <a:bodyPr/>
        <a:lstStyle/>
        <a:p>
          <a:endParaRPr lang="es-ES" sz="2400"/>
        </a:p>
      </dgm:t>
    </dgm:pt>
    <dgm:pt modelId="{ACC5CCBC-7542-45B0-AAEF-70C5E711D4CA}">
      <dgm:prSet phldrT="[Texto]" custT="1"/>
      <dgm:spPr>
        <a:solidFill>
          <a:srgbClr val="A65D2C"/>
        </a:solidFill>
      </dgm:spPr>
      <dgm:t>
        <a:bodyPr/>
        <a:lstStyle/>
        <a:p>
          <a:pPr algn="ctr"/>
          <a:r>
            <a:rPr lang="es-ES" sz="1600" dirty="0"/>
            <a:t>Timbre</a:t>
          </a:r>
        </a:p>
      </dgm:t>
    </dgm:pt>
    <dgm:pt modelId="{0DE16556-3CE5-4653-B777-A00BE4AC6123}" type="parTrans" cxnId="{0BC73D2E-FAFD-42BE-BE6B-F8D39515E3F8}">
      <dgm:prSet/>
      <dgm:spPr/>
      <dgm:t>
        <a:bodyPr/>
        <a:lstStyle/>
        <a:p>
          <a:endParaRPr lang="es-ES" sz="2400"/>
        </a:p>
      </dgm:t>
    </dgm:pt>
    <dgm:pt modelId="{0893E8C8-93FA-42A3-9000-6C603B2425EF}" type="sibTrans" cxnId="{0BC73D2E-FAFD-42BE-BE6B-F8D39515E3F8}">
      <dgm:prSet/>
      <dgm:spPr/>
      <dgm:t>
        <a:bodyPr/>
        <a:lstStyle/>
        <a:p>
          <a:endParaRPr lang="es-ES" sz="2400"/>
        </a:p>
      </dgm:t>
    </dgm:pt>
    <dgm:pt modelId="{5D24AA49-30BD-4F2F-8070-4DD5CB3D9E37}">
      <dgm:prSet phldrT="[Texto]" custT="1"/>
      <dgm:spPr>
        <a:solidFill>
          <a:srgbClr val="A65D2C"/>
        </a:solidFill>
      </dgm:spPr>
      <dgm:t>
        <a:bodyPr/>
        <a:lstStyle/>
        <a:p>
          <a:pPr algn="ctr"/>
          <a:r>
            <a:rPr lang="es-ES" sz="1600" dirty="0"/>
            <a:t>Énfasis</a:t>
          </a:r>
        </a:p>
      </dgm:t>
    </dgm:pt>
    <dgm:pt modelId="{FA5AB50A-53CD-4248-BBC3-B9D5038C99BD}" type="parTrans" cxnId="{97C3BD10-9FF9-4A21-9BDF-C82102E77254}">
      <dgm:prSet/>
      <dgm:spPr/>
      <dgm:t>
        <a:bodyPr/>
        <a:lstStyle/>
        <a:p>
          <a:endParaRPr lang="es-ES" sz="2400"/>
        </a:p>
      </dgm:t>
    </dgm:pt>
    <dgm:pt modelId="{E56CBAF8-BEFE-4E95-8365-E7398A3E9B76}" type="sibTrans" cxnId="{97C3BD10-9FF9-4A21-9BDF-C82102E77254}">
      <dgm:prSet/>
      <dgm:spPr/>
      <dgm:t>
        <a:bodyPr/>
        <a:lstStyle/>
        <a:p>
          <a:endParaRPr lang="es-ES" sz="2400"/>
        </a:p>
      </dgm:t>
    </dgm:pt>
    <dgm:pt modelId="{9ADE10A7-17C5-42B0-A538-EB91560CE3D3}">
      <dgm:prSet phldrT="[Texto]" custT="1"/>
      <dgm:spPr>
        <a:solidFill>
          <a:srgbClr val="A65D2C"/>
        </a:solidFill>
      </dgm:spPr>
      <dgm:t>
        <a:bodyPr/>
        <a:lstStyle/>
        <a:p>
          <a:pPr algn="ctr"/>
          <a:r>
            <a:rPr lang="es-ES" sz="1600" dirty="0"/>
            <a:t>Gesticulación</a:t>
          </a:r>
        </a:p>
      </dgm:t>
    </dgm:pt>
    <dgm:pt modelId="{82FABF31-D3F7-4C6B-87E5-1AA303F0C9A9}" type="parTrans" cxnId="{7AA84C02-402F-4FCC-9359-83DAD102D8D5}">
      <dgm:prSet/>
      <dgm:spPr/>
      <dgm:t>
        <a:bodyPr/>
        <a:lstStyle/>
        <a:p>
          <a:endParaRPr lang="es-ES" sz="2400"/>
        </a:p>
      </dgm:t>
    </dgm:pt>
    <dgm:pt modelId="{0833B292-B140-41D3-BF1E-1A6E4882838D}" type="sibTrans" cxnId="{7AA84C02-402F-4FCC-9359-83DAD102D8D5}">
      <dgm:prSet/>
      <dgm:spPr/>
      <dgm:t>
        <a:bodyPr/>
        <a:lstStyle/>
        <a:p>
          <a:endParaRPr lang="es-ES" sz="2400"/>
        </a:p>
      </dgm:t>
    </dgm:pt>
    <dgm:pt modelId="{DFE0E68A-B98C-4DCC-A06A-599DBB92406D}">
      <dgm:prSet phldrT="[Texto]" custT="1"/>
      <dgm:spPr>
        <a:solidFill>
          <a:srgbClr val="A65D2C"/>
        </a:solidFill>
      </dgm:spPr>
      <dgm:t>
        <a:bodyPr/>
        <a:lstStyle/>
        <a:p>
          <a:pPr algn="ctr"/>
          <a:r>
            <a:rPr lang="es-ES" sz="1600" dirty="0"/>
            <a:t>Presencia</a:t>
          </a:r>
        </a:p>
      </dgm:t>
    </dgm:pt>
    <dgm:pt modelId="{6ED68522-5C4C-4252-BDBE-4EB54A95A4E8}" type="parTrans" cxnId="{97B35AEC-A02D-4066-AA96-99F0A11E7E57}">
      <dgm:prSet/>
      <dgm:spPr/>
      <dgm:t>
        <a:bodyPr/>
        <a:lstStyle/>
        <a:p>
          <a:endParaRPr lang="es-ES" sz="2400"/>
        </a:p>
      </dgm:t>
    </dgm:pt>
    <dgm:pt modelId="{CFCF17E7-A741-45E0-964C-C26590AF51BC}" type="sibTrans" cxnId="{97B35AEC-A02D-4066-AA96-99F0A11E7E57}">
      <dgm:prSet/>
      <dgm:spPr/>
      <dgm:t>
        <a:bodyPr/>
        <a:lstStyle/>
        <a:p>
          <a:endParaRPr lang="es-ES" sz="2400"/>
        </a:p>
      </dgm:t>
    </dgm:pt>
    <dgm:pt modelId="{B6946FA1-D352-47FC-AD0C-5F661B53D699}">
      <dgm:prSet phldrT="[Texto]" custT="1"/>
      <dgm:spPr>
        <a:solidFill>
          <a:srgbClr val="A65D2C"/>
        </a:solidFill>
      </dgm:spPr>
      <dgm:t>
        <a:bodyPr/>
        <a:lstStyle/>
        <a:p>
          <a:pPr algn="ctr"/>
          <a:r>
            <a:rPr lang="es-ES" sz="1600" dirty="0"/>
            <a:t>Postura</a:t>
          </a:r>
        </a:p>
      </dgm:t>
    </dgm:pt>
    <dgm:pt modelId="{C678D023-43E5-41AE-9BBF-BA738386EFD0}" type="parTrans" cxnId="{1864CC74-F6FE-4858-9261-D4D829358B36}">
      <dgm:prSet/>
      <dgm:spPr/>
      <dgm:t>
        <a:bodyPr/>
        <a:lstStyle/>
        <a:p>
          <a:endParaRPr lang="es-ES" sz="2400"/>
        </a:p>
      </dgm:t>
    </dgm:pt>
    <dgm:pt modelId="{D9691A2C-850B-4E3B-9462-688BCD91AC15}" type="sibTrans" cxnId="{1864CC74-F6FE-4858-9261-D4D829358B36}">
      <dgm:prSet/>
      <dgm:spPr/>
      <dgm:t>
        <a:bodyPr/>
        <a:lstStyle/>
        <a:p>
          <a:endParaRPr lang="es-ES" sz="2400"/>
        </a:p>
      </dgm:t>
    </dgm:pt>
    <dgm:pt modelId="{EC9D74E1-3A7F-4ADC-B10C-9DB6BA78A8CE}">
      <dgm:prSet phldrT="[Texto]" custT="1"/>
      <dgm:spPr>
        <a:solidFill>
          <a:srgbClr val="A65D2C"/>
        </a:solidFill>
      </dgm:spPr>
      <dgm:t>
        <a:bodyPr/>
        <a:lstStyle/>
        <a:p>
          <a:pPr algn="ctr"/>
          <a:r>
            <a:rPr lang="es-ES" sz="1600" dirty="0"/>
            <a:t>Pausas</a:t>
          </a:r>
        </a:p>
      </dgm:t>
    </dgm:pt>
    <dgm:pt modelId="{CF67B581-C0AC-4B6F-B808-66D562C209F6}" type="parTrans" cxnId="{9F549076-1C80-46E6-9610-4F4ACB07955D}">
      <dgm:prSet/>
      <dgm:spPr/>
      <dgm:t>
        <a:bodyPr/>
        <a:lstStyle/>
        <a:p>
          <a:endParaRPr lang="es-ES"/>
        </a:p>
      </dgm:t>
    </dgm:pt>
    <dgm:pt modelId="{A5ED6599-0CBC-4C58-834A-1FF84888DD7A}" type="sibTrans" cxnId="{9F549076-1C80-46E6-9610-4F4ACB07955D}">
      <dgm:prSet/>
      <dgm:spPr/>
      <dgm:t>
        <a:bodyPr/>
        <a:lstStyle/>
        <a:p>
          <a:endParaRPr lang="es-ES"/>
        </a:p>
      </dgm:t>
    </dgm:pt>
    <dgm:pt modelId="{1D525A51-3E88-49A6-AC67-9A60A72E329F}" type="pres">
      <dgm:prSet presAssocID="{9EBFA498-C3A0-4664-A393-913591924849}" presName="Name0" presStyleCnt="0">
        <dgm:presLayoutVars>
          <dgm:dir/>
          <dgm:resizeHandles val="exact"/>
        </dgm:presLayoutVars>
      </dgm:prSet>
      <dgm:spPr/>
    </dgm:pt>
    <dgm:pt modelId="{E5FFEE5F-9D10-4F23-B8ED-E43818971441}" type="pres">
      <dgm:prSet presAssocID="{4A90A1F0-5C07-4CAD-9DB3-20074E734354}" presName="node" presStyleLbl="node1" presStyleIdx="0" presStyleCnt="3" custScaleX="123572" custScaleY="243401">
        <dgm:presLayoutVars>
          <dgm:bulletEnabled val="1"/>
        </dgm:presLayoutVars>
      </dgm:prSet>
      <dgm:spPr/>
    </dgm:pt>
    <dgm:pt modelId="{5C3B61B8-5B26-47F8-B54D-137B67DE4F49}" type="pres">
      <dgm:prSet presAssocID="{843FC824-D171-488E-B13F-5B9F3A969576}" presName="sibTrans" presStyleLbl="sibTrans1D1" presStyleIdx="0" presStyleCnt="2"/>
      <dgm:spPr/>
    </dgm:pt>
    <dgm:pt modelId="{ED74CEC2-77AB-4F7E-8C36-7C10D49E09F9}" type="pres">
      <dgm:prSet presAssocID="{843FC824-D171-488E-B13F-5B9F3A969576}" presName="connectorText" presStyleLbl="sibTrans1D1" presStyleIdx="0" presStyleCnt="2"/>
      <dgm:spPr/>
    </dgm:pt>
    <dgm:pt modelId="{96EBEDCF-7649-46C8-9F43-4C74E8D2B26E}" type="pres">
      <dgm:prSet presAssocID="{C06CD15F-9B17-4C1A-8736-77BE3267226C}" presName="node" presStyleLbl="node1" presStyleIdx="1" presStyleCnt="3" custScaleX="116493" custScaleY="242079">
        <dgm:presLayoutVars>
          <dgm:bulletEnabled val="1"/>
        </dgm:presLayoutVars>
      </dgm:prSet>
      <dgm:spPr/>
    </dgm:pt>
    <dgm:pt modelId="{6A14BD59-41F6-479A-8AAE-6D7401E02257}" type="pres">
      <dgm:prSet presAssocID="{3384881A-B3DC-4BD0-B0EC-D452F2440608}" presName="sibTrans" presStyleLbl="sibTrans1D1" presStyleIdx="1" presStyleCnt="2"/>
      <dgm:spPr/>
    </dgm:pt>
    <dgm:pt modelId="{BDAC2107-121D-43C9-A369-17E910E9DD7A}" type="pres">
      <dgm:prSet presAssocID="{3384881A-B3DC-4BD0-B0EC-D452F2440608}" presName="connectorText" presStyleLbl="sibTrans1D1" presStyleIdx="1" presStyleCnt="2"/>
      <dgm:spPr/>
    </dgm:pt>
    <dgm:pt modelId="{5C2F8348-2E4D-4F80-8242-28D782FFFC93}" type="pres">
      <dgm:prSet presAssocID="{4F4B2AD4-5365-4DFB-A986-28B96F9CE477}" presName="node" presStyleLbl="node1" presStyleIdx="2" presStyleCnt="3" custScaleX="116801" custScaleY="242536">
        <dgm:presLayoutVars>
          <dgm:bulletEnabled val="1"/>
        </dgm:presLayoutVars>
      </dgm:prSet>
      <dgm:spPr/>
    </dgm:pt>
  </dgm:ptLst>
  <dgm:cxnLst>
    <dgm:cxn modelId="{2AA52C02-F97F-40AF-AA17-87831C12A4F7}" type="presOf" srcId="{C06CD15F-9B17-4C1A-8736-77BE3267226C}" destId="{96EBEDCF-7649-46C8-9F43-4C74E8D2B26E}" srcOrd="0" destOrd="0" presId="urn:microsoft.com/office/officeart/2005/8/layout/bProcess3"/>
    <dgm:cxn modelId="{7AA84C02-402F-4FCC-9359-83DAD102D8D5}" srcId="{4A90A1F0-5C07-4CAD-9DB3-20074E734354}" destId="{9ADE10A7-17C5-42B0-A538-EB91560CE3D3}" srcOrd="0" destOrd="0" parTransId="{82FABF31-D3F7-4C6B-87E5-1AA303F0C9A9}" sibTransId="{0833B292-B140-41D3-BF1E-1A6E4882838D}"/>
    <dgm:cxn modelId="{FA701D0C-9603-497E-8DA8-71F5158E2DA8}" srcId="{4F4B2AD4-5365-4DFB-A986-28B96F9CE477}" destId="{B332D106-29A1-4DB8-B75E-800BBECC6C2B}" srcOrd="0" destOrd="0" parTransId="{D0E7DBE1-FF1C-432F-A61F-99891B5F7614}" sibTransId="{B3C9E784-9F4E-4083-AAD6-D81B2AF7929E}"/>
    <dgm:cxn modelId="{97C3BD10-9FF9-4A21-9BDF-C82102E77254}" srcId="{C06CD15F-9B17-4C1A-8736-77BE3267226C}" destId="{5D24AA49-30BD-4F2F-8070-4DD5CB3D9E37}" srcOrd="3" destOrd="0" parTransId="{FA5AB50A-53CD-4248-BBC3-B9D5038C99BD}" sibTransId="{E56CBAF8-BEFE-4E95-8365-E7398A3E9B76}"/>
    <dgm:cxn modelId="{C056DF1E-1176-4498-862D-823D47B06BBC}" srcId="{4F4B2AD4-5365-4DFB-A986-28B96F9CE477}" destId="{BE420C11-9009-4C34-A00E-ED06478430AA}" srcOrd="1" destOrd="0" parTransId="{279F3DBA-5711-4D3F-BE87-D33259B50937}" sibTransId="{3AD9130D-4BD5-4DCE-A950-83F06EC125AF}"/>
    <dgm:cxn modelId="{0BC73D2E-FAFD-42BE-BE6B-F8D39515E3F8}" srcId="{C06CD15F-9B17-4C1A-8736-77BE3267226C}" destId="{ACC5CCBC-7542-45B0-AAEF-70C5E711D4CA}" srcOrd="2" destOrd="0" parTransId="{0DE16556-3CE5-4653-B777-A00BE4AC6123}" sibTransId="{0893E8C8-93FA-42A3-9000-6C603B2425EF}"/>
    <dgm:cxn modelId="{DB340934-FC02-4969-BA8C-2DEEEC7374CE}" srcId="{9EBFA498-C3A0-4664-A393-913591924849}" destId="{C06CD15F-9B17-4C1A-8736-77BE3267226C}" srcOrd="1" destOrd="0" parTransId="{7AD93F5B-B44B-4134-8C33-47079477410F}" sibTransId="{3384881A-B3DC-4BD0-B0EC-D452F2440608}"/>
    <dgm:cxn modelId="{D453653E-C773-434C-ADD4-C663DC631F82}" srcId="{C06CD15F-9B17-4C1A-8736-77BE3267226C}" destId="{A04661AE-1485-4F51-9ABE-73A44D7CC5FE}" srcOrd="0" destOrd="0" parTransId="{3F29EB26-ED5B-4400-B2A6-41271F525F6D}" sibTransId="{C27E5314-D0BA-487B-92BE-71F3BBBB34C3}"/>
    <dgm:cxn modelId="{766AFF5F-C0C1-4109-8CC1-A47ACD0D23D4}" type="presOf" srcId="{3384881A-B3DC-4BD0-B0EC-D452F2440608}" destId="{6A14BD59-41F6-479A-8AAE-6D7401E02257}" srcOrd="0" destOrd="0" presId="urn:microsoft.com/office/officeart/2005/8/layout/bProcess3"/>
    <dgm:cxn modelId="{8E435344-3AB0-4C29-A8F6-2899E7589281}" type="presOf" srcId="{9EBFA498-C3A0-4664-A393-913591924849}" destId="{1D525A51-3E88-49A6-AC67-9A60A72E329F}" srcOrd="0" destOrd="0" presId="urn:microsoft.com/office/officeart/2005/8/layout/bProcess3"/>
    <dgm:cxn modelId="{7A388744-BA51-4AC5-A4AC-66B626945173}" type="presOf" srcId="{843FC824-D171-488E-B13F-5B9F3A969576}" destId="{ED74CEC2-77AB-4F7E-8C36-7C10D49E09F9}" srcOrd="1" destOrd="0" presId="urn:microsoft.com/office/officeart/2005/8/layout/bProcess3"/>
    <dgm:cxn modelId="{DA9FCE45-3B99-43FA-B186-EDE002CE4226}" type="presOf" srcId="{DFE0E68A-B98C-4DCC-A06A-599DBB92406D}" destId="{E5FFEE5F-9D10-4F23-B8ED-E43818971441}" srcOrd="0" destOrd="2" presId="urn:microsoft.com/office/officeart/2005/8/layout/bProcess3"/>
    <dgm:cxn modelId="{B76EA96C-AE95-4E2D-A48A-44D3F2888F0B}" type="presOf" srcId="{EC9D74E1-3A7F-4ADC-B10C-9DB6BA78A8CE}" destId="{96EBEDCF-7649-46C8-9F43-4C74E8D2B26E}" srcOrd="0" destOrd="2" presId="urn:microsoft.com/office/officeart/2005/8/layout/bProcess3"/>
    <dgm:cxn modelId="{1864CC74-F6FE-4858-9261-D4D829358B36}" srcId="{4A90A1F0-5C07-4CAD-9DB3-20074E734354}" destId="{B6946FA1-D352-47FC-AD0C-5F661B53D699}" srcOrd="2" destOrd="0" parTransId="{C678D023-43E5-41AE-9BBF-BA738386EFD0}" sibTransId="{D9691A2C-850B-4E3B-9462-688BCD91AC15}"/>
    <dgm:cxn modelId="{9F549076-1C80-46E6-9610-4F4ACB07955D}" srcId="{C06CD15F-9B17-4C1A-8736-77BE3267226C}" destId="{EC9D74E1-3A7F-4ADC-B10C-9DB6BA78A8CE}" srcOrd="1" destOrd="0" parTransId="{CF67B581-C0AC-4B6F-B808-66D562C209F6}" sibTransId="{A5ED6599-0CBC-4C58-834A-1FF84888DD7A}"/>
    <dgm:cxn modelId="{7DB5A97F-CC54-4825-B3A1-900CFFCF075E}" type="presOf" srcId="{B6946FA1-D352-47FC-AD0C-5F661B53D699}" destId="{E5FFEE5F-9D10-4F23-B8ED-E43818971441}" srcOrd="0" destOrd="3" presId="urn:microsoft.com/office/officeart/2005/8/layout/bProcess3"/>
    <dgm:cxn modelId="{2898A085-98D9-4ACE-81C5-0A8EBFC9AD84}" type="presOf" srcId="{4A90A1F0-5C07-4CAD-9DB3-20074E734354}" destId="{E5FFEE5F-9D10-4F23-B8ED-E43818971441}" srcOrd="0" destOrd="0" presId="urn:microsoft.com/office/officeart/2005/8/layout/bProcess3"/>
    <dgm:cxn modelId="{F5C0D189-D1B2-4324-B8F3-6AF044E05067}" srcId="{9EBFA498-C3A0-4664-A393-913591924849}" destId="{4A90A1F0-5C07-4CAD-9DB3-20074E734354}" srcOrd="0" destOrd="0" parTransId="{4A7C641D-9C94-4287-ACB2-633276BA5DB1}" sibTransId="{843FC824-D171-488E-B13F-5B9F3A969576}"/>
    <dgm:cxn modelId="{78B92E91-50CE-45AF-9BC2-A6EED30AD85A}" type="presOf" srcId="{5D24AA49-30BD-4F2F-8070-4DD5CB3D9E37}" destId="{96EBEDCF-7649-46C8-9F43-4C74E8D2B26E}" srcOrd="0" destOrd="4" presId="urn:microsoft.com/office/officeart/2005/8/layout/bProcess3"/>
    <dgm:cxn modelId="{E1A77991-FC84-4F93-A820-63A85191316B}" srcId="{4F4B2AD4-5365-4DFB-A986-28B96F9CE477}" destId="{C728F32D-3675-4A55-A211-3D1BB4EBDFD7}" srcOrd="2" destOrd="0" parTransId="{977B3F28-8CE3-44AC-A96D-7C0301B67D4F}" sibTransId="{25F77B0C-77EB-4BBF-8277-41E630BAFB92}"/>
    <dgm:cxn modelId="{F47BDE95-E2D2-4204-B137-D8D39AF52CEB}" type="presOf" srcId="{4F4B2AD4-5365-4DFB-A986-28B96F9CE477}" destId="{5C2F8348-2E4D-4F80-8242-28D782FFFC93}" srcOrd="0" destOrd="0" presId="urn:microsoft.com/office/officeart/2005/8/layout/bProcess3"/>
    <dgm:cxn modelId="{242D1198-934D-4AC2-86C6-6C8321B180FF}" type="presOf" srcId="{C728F32D-3675-4A55-A211-3D1BB4EBDFD7}" destId="{5C2F8348-2E4D-4F80-8242-28D782FFFC93}" srcOrd="0" destOrd="3" presId="urn:microsoft.com/office/officeart/2005/8/layout/bProcess3"/>
    <dgm:cxn modelId="{2D1F15A6-7615-4295-8743-C73EDA92CDDC}" type="presOf" srcId="{3384881A-B3DC-4BD0-B0EC-D452F2440608}" destId="{BDAC2107-121D-43C9-A369-17E910E9DD7A}" srcOrd="1" destOrd="0" presId="urn:microsoft.com/office/officeart/2005/8/layout/bProcess3"/>
    <dgm:cxn modelId="{D0E36DBC-2BF4-4552-8C7B-FA3FDEEC806C}" type="presOf" srcId="{9ADE10A7-17C5-42B0-A538-EB91560CE3D3}" destId="{E5FFEE5F-9D10-4F23-B8ED-E43818971441}" srcOrd="0" destOrd="1" presId="urn:microsoft.com/office/officeart/2005/8/layout/bProcess3"/>
    <dgm:cxn modelId="{8EF4D2D4-3DED-4040-955B-55251170F743}" type="presOf" srcId="{A04661AE-1485-4F51-9ABE-73A44D7CC5FE}" destId="{96EBEDCF-7649-46C8-9F43-4C74E8D2B26E}" srcOrd="0" destOrd="1" presId="urn:microsoft.com/office/officeart/2005/8/layout/bProcess3"/>
    <dgm:cxn modelId="{89385CEA-D3B3-42D7-87F3-8E924BC76811}" srcId="{9EBFA498-C3A0-4664-A393-913591924849}" destId="{4F4B2AD4-5365-4DFB-A986-28B96F9CE477}" srcOrd="2" destOrd="0" parTransId="{D7C884F5-83A9-4D39-92F3-9AB0E918CE18}" sibTransId="{78211C8E-6228-417F-A129-F2BFD452C876}"/>
    <dgm:cxn modelId="{97B35AEC-A02D-4066-AA96-99F0A11E7E57}" srcId="{4A90A1F0-5C07-4CAD-9DB3-20074E734354}" destId="{DFE0E68A-B98C-4DCC-A06A-599DBB92406D}" srcOrd="1" destOrd="0" parTransId="{6ED68522-5C4C-4252-BDBE-4EB54A95A4E8}" sibTransId="{CFCF17E7-A741-45E0-964C-C26590AF51BC}"/>
    <dgm:cxn modelId="{07339AED-FD17-4B4F-A18D-7FA5C96AC943}" type="presOf" srcId="{B332D106-29A1-4DB8-B75E-800BBECC6C2B}" destId="{5C2F8348-2E4D-4F80-8242-28D782FFFC93}" srcOrd="0" destOrd="1" presId="urn:microsoft.com/office/officeart/2005/8/layout/bProcess3"/>
    <dgm:cxn modelId="{3BDF79F2-8202-4845-939C-C40524282D20}" type="presOf" srcId="{BE420C11-9009-4C34-A00E-ED06478430AA}" destId="{5C2F8348-2E4D-4F80-8242-28D782FFFC93}" srcOrd="0" destOrd="2" presId="urn:microsoft.com/office/officeart/2005/8/layout/bProcess3"/>
    <dgm:cxn modelId="{6929DBF4-12F2-4049-A7B7-09C539BA3270}" type="presOf" srcId="{843FC824-D171-488E-B13F-5B9F3A969576}" destId="{5C3B61B8-5B26-47F8-B54D-137B67DE4F49}" srcOrd="0" destOrd="0" presId="urn:microsoft.com/office/officeart/2005/8/layout/bProcess3"/>
    <dgm:cxn modelId="{9D8DC4F7-C6C7-4017-A397-BCE596F35567}" type="presOf" srcId="{ACC5CCBC-7542-45B0-AAEF-70C5E711D4CA}" destId="{96EBEDCF-7649-46C8-9F43-4C74E8D2B26E}" srcOrd="0" destOrd="3" presId="urn:microsoft.com/office/officeart/2005/8/layout/bProcess3"/>
    <dgm:cxn modelId="{FDA7AA4F-A6A7-4032-A981-C213E885DB22}" type="presParOf" srcId="{1D525A51-3E88-49A6-AC67-9A60A72E329F}" destId="{E5FFEE5F-9D10-4F23-B8ED-E43818971441}" srcOrd="0" destOrd="0" presId="urn:microsoft.com/office/officeart/2005/8/layout/bProcess3"/>
    <dgm:cxn modelId="{0E1EA8F8-3B76-4C5E-B7BA-09EFF9D429B1}" type="presParOf" srcId="{1D525A51-3E88-49A6-AC67-9A60A72E329F}" destId="{5C3B61B8-5B26-47F8-B54D-137B67DE4F49}" srcOrd="1" destOrd="0" presId="urn:microsoft.com/office/officeart/2005/8/layout/bProcess3"/>
    <dgm:cxn modelId="{BC9CE4FE-275C-4E95-9E0F-81241E06415B}" type="presParOf" srcId="{5C3B61B8-5B26-47F8-B54D-137B67DE4F49}" destId="{ED74CEC2-77AB-4F7E-8C36-7C10D49E09F9}" srcOrd="0" destOrd="0" presId="urn:microsoft.com/office/officeart/2005/8/layout/bProcess3"/>
    <dgm:cxn modelId="{DD4FF1E9-BEE6-422E-AF4B-9142DFA31525}" type="presParOf" srcId="{1D525A51-3E88-49A6-AC67-9A60A72E329F}" destId="{96EBEDCF-7649-46C8-9F43-4C74E8D2B26E}" srcOrd="2" destOrd="0" presId="urn:microsoft.com/office/officeart/2005/8/layout/bProcess3"/>
    <dgm:cxn modelId="{C305C205-068C-40FE-852D-732A3B6CCC8C}" type="presParOf" srcId="{1D525A51-3E88-49A6-AC67-9A60A72E329F}" destId="{6A14BD59-41F6-479A-8AAE-6D7401E02257}" srcOrd="3" destOrd="0" presId="urn:microsoft.com/office/officeart/2005/8/layout/bProcess3"/>
    <dgm:cxn modelId="{1CD089DF-5AD0-4E8C-868E-A47A998B05D1}" type="presParOf" srcId="{6A14BD59-41F6-479A-8AAE-6D7401E02257}" destId="{BDAC2107-121D-43C9-A369-17E910E9DD7A}" srcOrd="0" destOrd="0" presId="urn:microsoft.com/office/officeart/2005/8/layout/bProcess3"/>
    <dgm:cxn modelId="{B042F0A6-3ADB-4F45-AE09-EE87A3EA8219}" type="presParOf" srcId="{1D525A51-3E88-49A6-AC67-9A60A72E329F}" destId="{5C2F8348-2E4D-4F80-8242-28D782FFFC93}" srcOrd="4"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AB1E8F-842F-E14E-B862-D4447A79639D}" type="doc">
      <dgm:prSet loTypeId="urn:microsoft.com/office/officeart/2005/8/layout/radial4" loCatId="relationship" qsTypeId="urn:microsoft.com/office/officeart/2005/8/quickstyle/simple4" qsCatId="simple" csTypeId="urn:microsoft.com/office/officeart/2005/8/colors/accent1_3" csCatId="accent1" phldr="1"/>
      <dgm:spPr/>
      <dgm:t>
        <a:bodyPr/>
        <a:lstStyle/>
        <a:p>
          <a:endParaRPr lang="en-US"/>
        </a:p>
      </dgm:t>
    </dgm:pt>
    <dgm:pt modelId="{99D2AACC-A692-6F49-8CBB-FACE595B0C3B}">
      <dgm:prSet phldrT="[Text]" custT="1"/>
      <dgm:spPr/>
      <dgm:t>
        <a:bodyPr/>
        <a:lstStyle/>
        <a:p>
          <a:r>
            <a:rPr lang="es-ES" sz="1400" b="0" dirty="0">
              <a:latin typeface="+mn-lt"/>
              <a:ea typeface="Book Antiqua" charset="0"/>
              <a:cs typeface="Book Antiqua" charset="0"/>
            </a:rPr>
            <a:t>Son las cinco preguntas clave en periodismo, las ‘5W’ . En ciencia, nos interesan mucho el por qué y para qué</a:t>
          </a:r>
          <a:endParaRPr lang="en-US" sz="1400" dirty="0">
            <a:latin typeface="+mn-lt"/>
          </a:endParaRPr>
        </a:p>
      </dgm:t>
    </dgm:pt>
    <dgm:pt modelId="{95762BF9-2430-5B4A-9A67-A810E930C3DB}" type="parTrans" cxnId="{EC468FCA-F145-DF4E-A2D8-FB67C4D35EBC}">
      <dgm:prSet/>
      <dgm:spPr/>
      <dgm:t>
        <a:bodyPr/>
        <a:lstStyle/>
        <a:p>
          <a:endParaRPr lang="en-US" sz="1200"/>
        </a:p>
      </dgm:t>
    </dgm:pt>
    <dgm:pt modelId="{6C00453C-34ED-6A41-A68C-ED2EE4E6EF67}" type="sibTrans" cxnId="{EC468FCA-F145-DF4E-A2D8-FB67C4D35EBC}">
      <dgm:prSet/>
      <dgm:spPr/>
      <dgm:t>
        <a:bodyPr/>
        <a:lstStyle/>
        <a:p>
          <a:endParaRPr lang="en-US" sz="1200"/>
        </a:p>
      </dgm:t>
    </dgm:pt>
    <dgm:pt modelId="{DC9CFB3F-94E3-FE41-8519-10EB468684CC}">
      <dgm:prSet phldrT="[Text]" custT="1"/>
      <dgm:spPr/>
      <dgm:t>
        <a:bodyPr/>
        <a:lstStyle/>
        <a:p>
          <a:r>
            <a:rPr lang="en-US" sz="1600" dirty="0" err="1"/>
            <a:t>Qué</a:t>
          </a:r>
          <a:endParaRPr lang="en-US" sz="1600" dirty="0"/>
        </a:p>
      </dgm:t>
    </dgm:pt>
    <dgm:pt modelId="{715B4029-3530-084C-A141-7B3C6459E317}" type="parTrans" cxnId="{3B75454C-C5FC-2243-9016-108E31E5F917}">
      <dgm:prSet/>
      <dgm:spPr/>
      <dgm:t>
        <a:bodyPr/>
        <a:lstStyle/>
        <a:p>
          <a:endParaRPr lang="en-US" sz="1200"/>
        </a:p>
      </dgm:t>
    </dgm:pt>
    <dgm:pt modelId="{E59D4DED-05F8-C645-B197-8C27A75013FA}" type="sibTrans" cxnId="{3B75454C-C5FC-2243-9016-108E31E5F917}">
      <dgm:prSet/>
      <dgm:spPr/>
      <dgm:t>
        <a:bodyPr/>
        <a:lstStyle/>
        <a:p>
          <a:endParaRPr lang="en-US" sz="1200"/>
        </a:p>
      </dgm:t>
    </dgm:pt>
    <dgm:pt modelId="{7357B5A8-450F-3D41-9A2F-4F737957F514}">
      <dgm:prSet phldrT="[Text]" custT="1"/>
      <dgm:spPr/>
      <dgm:t>
        <a:bodyPr/>
        <a:lstStyle/>
        <a:p>
          <a:r>
            <a:rPr lang="en-US" sz="1600" dirty="0" err="1"/>
            <a:t>Quién</a:t>
          </a:r>
          <a:endParaRPr lang="en-US" sz="1600" dirty="0"/>
        </a:p>
      </dgm:t>
    </dgm:pt>
    <dgm:pt modelId="{9F2253FA-7922-AB45-895A-12317FFEB3FA}" type="parTrans" cxnId="{787B4303-419E-594C-BEB2-F036A8CF3588}">
      <dgm:prSet/>
      <dgm:spPr/>
      <dgm:t>
        <a:bodyPr/>
        <a:lstStyle/>
        <a:p>
          <a:endParaRPr lang="en-US" sz="1200"/>
        </a:p>
      </dgm:t>
    </dgm:pt>
    <dgm:pt modelId="{00B92AC1-0E37-F347-A7A4-85FCC4014AE3}" type="sibTrans" cxnId="{787B4303-419E-594C-BEB2-F036A8CF3588}">
      <dgm:prSet/>
      <dgm:spPr/>
      <dgm:t>
        <a:bodyPr/>
        <a:lstStyle/>
        <a:p>
          <a:endParaRPr lang="en-US" sz="1200"/>
        </a:p>
      </dgm:t>
    </dgm:pt>
    <dgm:pt modelId="{BB9C20E2-CB31-3C41-B1FA-E15E97E079FB}">
      <dgm:prSet phldrT="[Text]" custT="1"/>
      <dgm:spPr/>
      <dgm:t>
        <a:bodyPr/>
        <a:lstStyle/>
        <a:p>
          <a:r>
            <a:rPr lang="en-US" sz="1600" dirty="0" err="1"/>
            <a:t>Dónde</a:t>
          </a:r>
          <a:endParaRPr lang="en-US" sz="1600" dirty="0"/>
        </a:p>
      </dgm:t>
    </dgm:pt>
    <dgm:pt modelId="{8009F5C6-3C6F-A44D-B8CA-D71514741637}" type="parTrans" cxnId="{5597F595-A5A1-884D-A47E-ACC121EE535C}">
      <dgm:prSet/>
      <dgm:spPr/>
      <dgm:t>
        <a:bodyPr/>
        <a:lstStyle/>
        <a:p>
          <a:endParaRPr lang="en-US" sz="1200"/>
        </a:p>
      </dgm:t>
    </dgm:pt>
    <dgm:pt modelId="{F27E401B-743A-CB47-A455-4322E34B12E9}" type="sibTrans" cxnId="{5597F595-A5A1-884D-A47E-ACC121EE535C}">
      <dgm:prSet/>
      <dgm:spPr/>
      <dgm:t>
        <a:bodyPr/>
        <a:lstStyle/>
        <a:p>
          <a:endParaRPr lang="en-US" sz="1200"/>
        </a:p>
      </dgm:t>
    </dgm:pt>
    <dgm:pt modelId="{E2C57F63-1EB0-B343-A529-29BFD11659E9}">
      <dgm:prSet phldrT="[Text]" custT="1"/>
      <dgm:spPr/>
      <dgm:t>
        <a:bodyPr/>
        <a:lstStyle/>
        <a:p>
          <a:r>
            <a:rPr lang="en-US" sz="1600" dirty="0" err="1"/>
            <a:t>Cuándo</a:t>
          </a:r>
          <a:endParaRPr lang="en-US" sz="1600" dirty="0"/>
        </a:p>
      </dgm:t>
    </dgm:pt>
    <dgm:pt modelId="{875976CA-D190-8A4C-AA94-0293D2AD3194}" type="parTrans" cxnId="{93FF6067-F2FF-9C43-A098-37815572B63C}">
      <dgm:prSet/>
      <dgm:spPr/>
      <dgm:t>
        <a:bodyPr/>
        <a:lstStyle/>
        <a:p>
          <a:endParaRPr lang="en-US" sz="1200"/>
        </a:p>
      </dgm:t>
    </dgm:pt>
    <dgm:pt modelId="{09323376-D63A-0C42-9478-F8D893881E01}" type="sibTrans" cxnId="{93FF6067-F2FF-9C43-A098-37815572B63C}">
      <dgm:prSet/>
      <dgm:spPr/>
      <dgm:t>
        <a:bodyPr/>
        <a:lstStyle/>
        <a:p>
          <a:endParaRPr lang="en-US" sz="1200"/>
        </a:p>
      </dgm:t>
    </dgm:pt>
    <dgm:pt modelId="{B4B3BBAF-537A-3243-9B88-ED8C580BBAB2}">
      <dgm:prSet phldrT="[Text]" custT="1"/>
      <dgm:spPr>
        <a:solidFill>
          <a:schemeClr val="accent6">
            <a:lumMod val="75000"/>
          </a:schemeClr>
        </a:solidFill>
      </dgm:spPr>
      <dgm:t>
        <a:bodyPr/>
        <a:lstStyle/>
        <a:p>
          <a:r>
            <a:rPr lang="en-US" sz="1600" dirty="0" err="1"/>
            <a:t>Por</a:t>
          </a:r>
          <a:r>
            <a:rPr lang="en-US" sz="1600" dirty="0"/>
            <a:t> </a:t>
          </a:r>
          <a:r>
            <a:rPr lang="en-US" sz="1600" dirty="0" err="1"/>
            <a:t>qué</a:t>
          </a:r>
          <a:endParaRPr lang="en-US" sz="1600" dirty="0"/>
        </a:p>
      </dgm:t>
    </dgm:pt>
    <dgm:pt modelId="{4D5353F9-5786-2549-AA05-97D464D47377}" type="parTrans" cxnId="{80F25237-07BC-4749-A296-AC37724F3029}">
      <dgm:prSet/>
      <dgm:spPr>
        <a:solidFill>
          <a:schemeClr val="accent6">
            <a:lumMod val="75000"/>
          </a:schemeClr>
        </a:solidFill>
      </dgm:spPr>
      <dgm:t>
        <a:bodyPr/>
        <a:lstStyle/>
        <a:p>
          <a:endParaRPr lang="en-US" sz="1200"/>
        </a:p>
      </dgm:t>
    </dgm:pt>
    <dgm:pt modelId="{4A8B3CC3-B30B-D24D-9DC6-A6B164F61253}" type="sibTrans" cxnId="{80F25237-07BC-4749-A296-AC37724F3029}">
      <dgm:prSet/>
      <dgm:spPr/>
      <dgm:t>
        <a:bodyPr/>
        <a:lstStyle/>
        <a:p>
          <a:endParaRPr lang="en-US" sz="1200"/>
        </a:p>
      </dgm:t>
    </dgm:pt>
    <dgm:pt modelId="{9F5B3927-3474-F846-9EC5-00EB20C19ABE}">
      <dgm:prSet phldrT="[Text]" custT="1"/>
      <dgm:spPr>
        <a:solidFill>
          <a:schemeClr val="accent6">
            <a:lumMod val="75000"/>
          </a:schemeClr>
        </a:solidFill>
      </dgm:spPr>
      <dgm:t>
        <a:bodyPr/>
        <a:lstStyle/>
        <a:p>
          <a:r>
            <a:rPr lang="en-US" sz="1600" dirty="0"/>
            <a:t>Para </a:t>
          </a:r>
          <a:r>
            <a:rPr lang="en-US" sz="1600" dirty="0" err="1"/>
            <a:t>qué</a:t>
          </a:r>
          <a:endParaRPr lang="en-US" sz="1600" dirty="0"/>
        </a:p>
      </dgm:t>
    </dgm:pt>
    <dgm:pt modelId="{F108963E-DF3A-124B-8EDD-6E58FC37B158}" type="parTrans" cxnId="{24A7AAF3-6ADB-C745-B57A-5D58D6430A73}">
      <dgm:prSet/>
      <dgm:spPr>
        <a:solidFill>
          <a:schemeClr val="accent6">
            <a:lumMod val="75000"/>
          </a:schemeClr>
        </a:solidFill>
      </dgm:spPr>
      <dgm:t>
        <a:bodyPr/>
        <a:lstStyle/>
        <a:p>
          <a:endParaRPr lang="en-US" sz="1200"/>
        </a:p>
      </dgm:t>
    </dgm:pt>
    <dgm:pt modelId="{C811AE23-4F28-3940-B4B3-B4D3F140FCB9}" type="sibTrans" cxnId="{24A7AAF3-6ADB-C745-B57A-5D58D6430A73}">
      <dgm:prSet/>
      <dgm:spPr/>
      <dgm:t>
        <a:bodyPr/>
        <a:lstStyle/>
        <a:p>
          <a:endParaRPr lang="en-US" sz="1200"/>
        </a:p>
      </dgm:t>
    </dgm:pt>
    <dgm:pt modelId="{CB0E894A-CB4F-FD40-8306-E3A4E51945AA}">
      <dgm:prSet phldrT="[Text]" custT="1"/>
      <dgm:spPr/>
      <dgm:t>
        <a:bodyPr/>
        <a:lstStyle/>
        <a:p>
          <a:r>
            <a:rPr lang="en-US" sz="1600" dirty="0" err="1"/>
            <a:t>Cómo</a:t>
          </a:r>
          <a:endParaRPr lang="en-US" sz="1600" dirty="0"/>
        </a:p>
      </dgm:t>
    </dgm:pt>
    <dgm:pt modelId="{3304C995-BA96-444C-B642-E0A301813181}" type="parTrans" cxnId="{B0B50EAC-E685-EA42-A325-D453B2D143D8}">
      <dgm:prSet/>
      <dgm:spPr/>
      <dgm:t>
        <a:bodyPr/>
        <a:lstStyle/>
        <a:p>
          <a:endParaRPr lang="en-US" sz="1200"/>
        </a:p>
      </dgm:t>
    </dgm:pt>
    <dgm:pt modelId="{64BA5FD0-F3CC-124A-976D-1C577B7FAD66}" type="sibTrans" cxnId="{B0B50EAC-E685-EA42-A325-D453B2D143D8}">
      <dgm:prSet/>
      <dgm:spPr/>
      <dgm:t>
        <a:bodyPr/>
        <a:lstStyle/>
        <a:p>
          <a:endParaRPr lang="en-US" sz="1200"/>
        </a:p>
      </dgm:t>
    </dgm:pt>
    <dgm:pt modelId="{1C55F8C5-A6E8-4D45-A3D3-4F3D3D9EB4F2}" type="pres">
      <dgm:prSet presAssocID="{01AB1E8F-842F-E14E-B862-D4447A79639D}" presName="cycle" presStyleCnt="0">
        <dgm:presLayoutVars>
          <dgm:chMax val="1"/>
          <dgm:dir/>
          <dgm:animLvl val="ctr"/>
          <dgm:resizeHandles val="exact"/>
        </dgm:presLayoutVars>
      </dgm:prSet>
      <dgm:spPr/>
    </dgm:pt>
    <dgm:pt modelId="{B9620930-AB47-FD41-AC40-2A37391D3F80}" type="pres">
      <dgm:prSet presAssocID="{99D2AACC-A692-6F49-8CBB-FACE595B0C3B}" presName="centerShape" presStyleLbl="node0" presStyleIdx="0" presStyleCnt="1" custScaleX="155326" custScaleY="131306"/>
      <dgm:spPr/>
    </dgm:pt>
    <dgm:pt modelId="{4579F1CB-D363-2948-9232-87E340F789A8}" type="pres">
      <dgm:prSet presAssocID="{715B4029-3530-084C-A141-7B3C6459E317}" presName="parTrans" presStyleLbl="bgSibTrans2D1" presStyleIdx="0" presStyleCnt="7"/>
      <dgm:spPr/>
    </dgm:pt>
    <dgm:pt modelId="{6263FABF-550E-A34E-82D2-C0CF02D34F9F}" type="pres">
      <dgm:prSet presAssocID="{DC9CFB3F-94E3-FE41-8519-10EB468684CC}" presName="node" presStyleLbl="node1" presStyleIdx="0" presStyleCnt="7" custScaleY="61812">
        <dgm:presLayoutVars>
          <dgm:bulletEnabled val="1"/>
        </dgm:presLayoutVars>
      </dgm:prSet>
      <dgm:spPr/>
    </dgm:pt>
    <dgm:pt modelId="{354113A0-4A1E-A349-98A7-B35FE4BB7F23}" type="pres">
      <dgm:prSet presAssocID="{9F2253FA-7922-AB45-895A-12317FFEB3FA}" presName="parTrans" presStyleLbl="bgSibTrans2D1" presStyleIdx="1" presStyleCnt="7"/>
      <dgm:spPr/>
    </dgm:pt>
    <dgm:pt modelId="{5D7F91EC-6A17-5C46-8322-365BCE101677}" type="pres">
      <dgm:prSet presAssocID="{7357B5A8-450F-3D41-9A2F-4F737957F514}" presName="node" presStyleLbl="node1" presStyleIdx="1" presStyleCnt="7" custScaleY="61973">
        <dgm:presLayoutVars>
          <dgm:bulletEnabled val="1"/>
        </dgm:presLayoutVars>
      </dgm:prSet>
      <dgm:spPr/>
    </dgm:pt>
    <dgm:pt modelId="{795C9DEB-D573-5946-AA8B-A79591C1B91E}" type="pres">
      <dgm:prSet presAssocID="{8009F5C6-3C6F-A44D-B8CA-D71514741637}" presName="parTrans" presStyleLbl="bgSibTrans2D1" presStyleIdx="2" presStyleCnt="7" custLinFactNeighborY="7467"/>
      <dgm:spPr/>
    </dgm:pt>
    <dgm:pt modelId="{0BBBEEB9-825C-944A-B4F9-A0BAEE09E6F7}" type="pres">
      <dgm:prSet presAssocID="{BB9C20E2-CB31-3C41-B1FA-E15E97E079FB}" presName="node" presStyleLbl="node1" presStyleIdx="2" presStyleCnt="7" custScaleY="64654">
        <dgm:presLayoutVars>
          <dgm:bulletEnabled val="1"/>
        </dgm:presLayoutVars>
      </dgm:prSet>
      <dgm:spPr/>
    </dgm:pt>
    <dgm:pt modelId="{2EF40444-56A2-A448-98F8-CC9941441B14}" type="pres">
      <dgm:prSet presAssocID="{875976CA-D190-8A4C-AA94-0293D2AD3194}" presName="parTrans" presStyleLbl="bgSibTrans2D1" presStyleIdx="3" presStyleCnt="7"/>
      <dgm:spPr/>
    </dgm:pt>
    <dgm:pt modelId="{9A28E2DE-4248-5A4A-8DC9-9FDE72C1A8A3}" type="pres">
      <dgm:prSet presAssocID="{E2C57F63-1EB0-B343-A529-29BFD11659E9}" presName="node" presStyleLbl="node1" presStyleIdx="3" presStyleCnt="7" custScaleX="115484" custScaleY="70597">
        <dgm:presLayoutVars>
          <dgm:bulletEnabled val="1"/>
        </dgm:presLayoutVars>
      </dgm:prSet>
      <dgm:spPr/>
    </dgm:pt>
    <dgm:pt modelId="{30D9DDFB-3779-8C47-860E-064E09D05271}" type="pres">
      <dgm:prSet presAssocID="{3304C995-BA96-444C-B642-E0A301813181}" presName="parTrans" presStyleLbl="bgSibTrans2D1" presStyleIdx="4" presStyleCnt="7"/>
      <dgm:spPr/>
    </dgm:pt>
    <dgm:pt modelId="{0DA2969A-ED5B-3241-A76D-55B4916E44C9}" type="pres">
      <dgm:prSet presAssocID="{CB0E894A-CB4F-FD40-8306-E3A4E51945AA}" presName="node" presStyleLbl="node1" presStyleIdx="4" presStyleCnt="7" custScaleY="64654">
        <dgm:presLayoutVars>
          <dgm:bulletEnabled val="1"/>
        </dgm:presLayoutVars>
      </dgm:prSet>
      <dgm:spPr/>
    </dgm:pt>
    <dgm:pt modelId="{B3719CD2-4FFC-A34B-BBFD-9DB47872BCF8}" type="pres">
      <dgm:prSet presAssocID="{4D5353F9-5786-2549-AA05-97D464D47377}" presName="parTrans" presStyleLbl="bgSibTrans2D1" presStyleIdx="5" presStyleCnt="7"/>
      <dgm:spPr/>
    </dgm:pt>
    <dgm:pt modelId="{7FE48015-F010-B146-B8E2-9951845F06D4}" type="pres">
      <dgm:prSet presAssocID="{B4B3BBAF-537A-3243-9B88-ED8C580BBAB2}" presName="node" presStyleLbl="node1" presStyleIdx="5" presStyleCnt="7" custScaleY="96850">
        <dgm:presLayoutVars>
          <dgm:bulletEnabled val="1"/>
        </dgm:presLayoutVars>
      </dgm:prSet>
      <dgm:spPr/>
    </dgm:pt>
    <dgm:pt modelId="{C04513C3-E506-0B43-B3EC-27F1F9D7DDB3}" type="pres">
      <dgm:prSet presAssocID="{F108963E-DF3A-124B-8EDD-6E58FC37B158}" presName="parTrans" presStyleLbl="bgSibTrans2D1" presStyleIdx="6" presStyleCnt="7"/>
      <dgm:spPr/>
    </dgm:pt>
    <dgm:pt modelId="{0077DA77-9B62-044C-AFAE-B500A230F948}" type="pres">
      <dgm:prSet presAssocID="{9F5B3927-3474-F846-9EC5-00EB20C19ABE}" presName="node" presStyleLbl="node1" presStyleIdx="6" presStyleCnt="7">
        <dgm:presLayoutVars>
          <dgm:bulletEnabled val="1"/>
        </dgm:presLayoutVars>
      </dgm:prSet>
      <dgm:spPr/>
    </dgm:pt>
  </dgm:ptLst>
  <dgm:cxnLst>
    <dgm:cxn modelId="{A5397F01-D353-D44F-8B61-E3EDE8B45DE3}" type="presOf" srcId="{9F5B3927-3474-F846-9EC5-00EB20C19ABE}" destId="{0077DA77-9B62-044C-AFAE-B500A230F948}" srcOrd="0" destOrd="0" presId="urn:microsoft.com/office/officeart/2005/8/layout/radial4"/>
    <dgm:cxn modelId="{787B4303-419E-594C-BEB2-F036A8CF3588}" srcId="{99D2AACC-A692-6F49-8CBB-FACE595B0C3B}" destId="{7357B5A8-450F-3D41-9A2F-4F737957F514}" srcOrd="1" destOrd="0" parTransId="{9F2253FA-7922-AB45-895A-12317FFEB3FA}" sibTransId="{00B92AC1-0E37-F347-A7A4-85FCC4014AE3}"/>
    <dgm:cxn modelId="{B12E6B0D-C580-6F47-9515-5B27D5E47A3F}" type="presOf" srcId="{BB9C20E2-CB31-3C41-B1FA-E15E97E079FB}" destId="{0BBBEEB9-825C-944A-B4F9-A0BAEE09E6F7}" srcOrd="0" destOrd="0" presId="urn:microsoft.com/office/officeart/2005/8/layout/radial4"/>
    <dgm:cxn modelId="{F3F13514-4C37-8441-8906-FF13089554D3}" type="presOf" srcId="{F108963E-DF3A-124B-8EDD-6E58FC37B158}" destId="{C04513C3-E506-0B43-B3EC-27F1F9D7DDB3}" srcOrd="0" destOrd="0" presId="urn:microsoft.com/office/officeart/2005/8/layout/radial4"/>
    <dgm:cxn modelId="{750EA818-8EBA-3F4C-8277-B9968C05CC29}" type="presOf" srcId="{CB0E894A-CB4F-FD40-8306-E3A4E51945AA}" destId="{0DA2969A-ED5B-3241-A76D-55B4916E44C9}" srcOrd="0" destOrd="0" presId="urn:microsoft.com/office/officeart/2005/8/layout/radial4"/>
    <dgm:cxn modelId="{80F25237-07BC-4749-A296-AC37724F3029}" srcId="{99D2AACC-A692-6F49-8CBB-FACE595B0C3B}" destId="{B4B3BBAF-537A-3243-9B88-ED8C580BBAB2}" srcOrd="5" destOrd="0" parTransId="{4D5353F9-5786-2549-AA05-97D464D47377}" sibTransId="{4A8B3CC3-B30B-D24D-9DC6-A6B164F61253}"/>
    <dgm:cxn modelId="{0613C55E-5F50-2449-8E7B-76324AB9C5FD}" type="presOf" srcId="{01AB1E8F-842F-E14E-B862-D4447A79639D}" destId="{1C55F8C5-A6E8-4D45-A3D3-4F3D3D9EB4F2}" srcOrd="0" destOrd="0" presId="urn:microsoft.com/office/officeart/2005/8/layout/radial4"/>
    <dgm:cxn modelId="{9B7CB15F-2152-3744-A610-B91D7DFFF9B7}" type="presOf" srcId="{E2C57F63-1EB0-B343-A529-29BFD11659E9}" destId="{9A28E2DE-4248-5A4A-8DC9-9FDE72C1A8A3}" srcOrd="0" destOrd="0" presId="urn:microsoft.com/office/officeart/2005/8/layout/radial4"/>
    <dgm:cxn modelId="{93FF6067-F2FF-9C43-A098-37815572B63C}" srcId="{99D2AACC-A692-6F49-8CBB-FACE595B0C3B}" destId="{E2C57F63-1EB0-B343-A529-29BFD11659E9}" srcOrd="3" destOrd="0" parTransId="{875976CA-D190-8A4C-AA94-0293D2AD3194}" sibTransId="{09323376-D63A-0C42-9478-F8D893881E01}"/>
    <dgm:cxn modelId="{3B75454C-C5FC-2243-9016-108E31E5F917}" srcId="{99D2AACC-A692-6F49-8CBB-FACE595B0C3B}" destId="{DC9CFB3F-94E3-FE41-8519-10EB468684CC}" srcOrd="0" destOrd="0" parTransId="{715B4029-3530-084C-A141-7B3C6459E317}" sibTransId="{E59D4DED-05F8-C645-B197-8C27A75013FA}"/>
    <dgm:cxn modelId="{14CCCD59-3E95-A343-9E3E-294E04755B3F}" type="presOf" srcId="{3304C995-BA96-444C-B642-E0A301813181}" destId="{30D9DDFB-3779-8C47-860E-064E09D05271}" srcOrd="0" destOrd="0" presId="urn:microsoft.com/office/officeart/2005/8/layout/radial4"/>
    <dgm:cxn modelId="{3DFFE27A-363D-F846-A62A-7C6F1F9A240A}" type="presOf" srcId="{B4B3BBAF-537A-3243-9B88-ED8C580BBAB2}" destId="{7FE48015-F010-B146-B8E2-9951845F06D4}" srcOrd="0" destOrd="0" presId="urn:microsoft.com/office/officeart/2005/8/layout/radial4"/>
    <dgm:cxn modelId="{5597F595-A5A1-884D-A47E-ACC121EE535C}" srcId="{99D2AACC-A692-6F49-8CBB-FACE595B0C3B}" destId="{BB9C20E2-CB31-3C41-B1FA-E15E97E079FB}" srcOrd="2" destOrd="0" parTransId="{8009F5C6-3C6F-A44D-B8CA-D71514741637}" sibTransId="{F27E401B-743A-CB47-A455-4322E34B12E9}"/>
    <dgm:cxn modelId="{E04182A1-CCDB-8D4C-BB84-3CA97BFD170E}" type="presOf" srcId="{8009F5C6-3C6F-A44D-B8CA-D71514741637}" destId="{795C9DEB-D573-5946-AA8B-A79591C1B91E}" srcOrd="0" destOrd="0" presId="urn:microsoft.com/office/officeart/2005/8/layout/radial4"/>
    <dgm:cxn modelId="{220F56A6-5915-304E-8FE2-F10538E6E7D5}" type="presOf" srcId="{DC9CFB3F-94E3-FE41-8519-10EB468684CC}" destId="{6263FABF-550E-A34E-82D2-C0CF02D34F9F}" srcOrd="0" destOrd="0" presId="urn:microsoft.com/office/officeart/2005/8/layout/radial4"/>
    <dgm:cxn modelId="{B0B50EAC-E685-EA42-A325-D453B2D143D8}" srcId="{99D2AACC-A692-6F49-8CBB-FACE595B0C3B}" destId="{CB0E894A-CB4F-FD40-8306-E3A4E51945AA}" srcOrd="4" destOrd="0" parTransId="{3304C995-BA96-444C-B642-E0A301813181}" sibTransId="{64BA5FD0-F3CC-124A-976D-1C577B7FAD66}"/>
    <dgm:cxn modelId="{1A14CCBD-10F0-FE48-BA4E-44A853DE866A}" type="presOf" srcId="{875976CA-D190-8A4C-AA94-0293D2AD3194}" destId="{2EF40444-56A2-A448-98F8-CC9941441B14}" srcOrd="0" destOrd="0" presId="urn:microsoft.com/office/officeart/2005/8/layout/radial4"/>
    <dgm:cxn modelId="{34C66AC7-7E0E-7249-880B-E87FF6D90945}" type="presOf" srcId="{9F2253FA-7922-AB45-895A-12317FFEB3FA}" destId="{354113A0-4A1E-A349-98A7-B35FE4BB7F23}" srcOrd="0" destOrd="0" presId="urn:microsoft.com/office/officeart/2005/8/layout/radial4"/>
    <dgm:cxn modelId="{EC468FCA-F145-DF4E-A2D8-FB67C4D35EBC}" srcId="{01AB1E8F-842F-E14E-B862-D4447A79639D}" destId="{99D2AACC-A692-6F49-8CBB-FACE595B0C3B}" srcOrd="0" destOrd="0" parTransId="{95762BF9-2430-5B4A-9A67-A810E930C3DB}" sibTransId="{6C00453C-34ED-6A41-A68C-ED2EE4E6EF67}"/>
    <dgm:cxn modelId="{8853FACB-0F8B-2C4C-BB08-DD8E84DAA3B9}" type="presOf" srcId="{715B4029-3530-084C-A141-7B3C6459E317}" destId="{4579F1CB-D363-2948-9232-87E340F789A8}" srcOrd="0" destOrd="0" presId="urn:microsoft.com/office/officeart/2005/8/layout/radial4"/>
    <dgm:cxn modelId="{30B580CC-9727-A849-9AD9-57883BF55FD7}" type="presOf" srcId="{7357B5A8-450F-3D41-9A2F-4F737957F514}" destId="{5D7F91EC-6A17-5C46-8322-365BCE101677}" srcOrd="0" destOrd="0" presId="urn:microsoft.com/office/officeart/2005/8/layout/radial4"/>
    <dgm:cxn modelId="{998EAECC-EEE8-7D4E-BC55-53F444847EE9}" type="presOf" srcId="{4D5353F9-5786-2549-AA05-97D464D47377}" destId="{B3719CD2-4FFC-A34B-BBFD-9DB47872BCF8}" srcOrd="0" destOrd="0" presId="urn:microsoft.com/office/officeart/2005/8/layout/radial4"/>
    <dgm:cxn modelId="{B4A9F1DB-955F-FD4B-8EE9-EC4B518680B6}" type="presOf" srcId="{99D2AACC-A692-6F49-8CBB-FACE595B0C3B}" destId="{B9620930-AB47-FD41-AC40-2A37391D3F80}" srcOrd="0" destOrd="0" presId="urn:microsoft.com/office/officeart/2005/8/layout/radial4"/>
    <dgm:cxn modelId="{24A7AAF3-6ADB-C745-B57A-5D58D6430A73}" srcId="{99D2AACC-A692-6F49-8CBB-FACE595B0C3B}" destId="{9F5B3927-3474-F846-9EC5-00EB20C19ABE}" srcOrd="6" destOrd="0" parTransId="{F108963E-DF3A-124B-8EDD-6E58FC37B158}" sibTransId="{C811AE23-4F28-3940-B4B3-B4D3F140FCB9}"/>
    <dgm:cxn modelId="{07EF50AD-F2F2-D844-B22A-87AB90937591}" type="presParOf" srcId="{1C55F8C5-A6E8-4D45-A3D3-4F3D3D9EB4F2}" destId="{B9620930-AB47-FD41-AC40-2A37391D3F80}" srcOrd="0" destOrd="0" presId="urn:microsoft.com/office/officeart/2005/8/layout/radial4"/>
    <dgm:cxn modelId="{91C37D6D-23FC-F045-A0B5-75B3BF1F0D17}" type="presParOf" srcId="{1C55F8C5-A6E8-4D45-A3D3-4F3D3D9EB4F2}" destId="{4579F1CB-D363-2948-9232-87E340F789A8}" srcOrd="1" destOrd="0" presId="urn:microsoft.com/office/officeart/2005/8/layout/radial4"/>
    <dgm:cxn modelId="{353CB127-39D8-5840-ABA0-DF971EB0F248}" type="presParOf" srcId="{1C55F8C5-A6E8-4D45-A3D3-4F3D3D9EB4F2}" destId="{6263FABF-550E-A34E-82D2-C0CF02D34F9F}" srcOrd="2" destOrd="0" presId="urn:microsoft.com/office/officeart/2005/8/layout/radial4"/>
    <dgm:cxn modelId="{80921646-A1D2-224F-8826-A7EF3B2207EC}" type="presParOf" srcId="{1C55F8C5-A6E8-4D45-A3D3-4F3D3D9EB4F2}" destId="{354113A0-4A1E-A349-98A7-B35FE4BB7F23}" srcOrd="3" destOrd="0" presId="urn:microsoft.com/office/officeart/2005/8/layout/radial4"/>
    <dgm:cxn modelId="{2CE456D2-3455-BD4E-BD69-1A8FD61D6ADE}" type="presParOf" srcId="{1C55F8C5-A6E8-4D45-A3D3-4F3D3D9EB4F2}" destId="{5D7F91EC-6A17-5C46-8322-365BCE101677}" srcOrd="4" destOrd="0" presId="urn:microsoft.com/office/officeart/2005/8/layout/radial4"/>
    <dgm:cxn modelId="{223C9D0F-1829-1B4F-827F-71FC361B187F}" type="presParOf" srcId="{1C55F8C5-A6E8-4D45-A3D3-4F3D3D9EB4F2}" destId="{795C9DEB-D573-5946-AA8B-A79591C1B91E}" srcOrd="5" destOrd="0" presId="urn:microsoft.com/office/officeart/2005/8/layout/radial4"/>
    <dgm:cxn modelId="{1B4CBCB5-8312-C446-A9F5-15D476F849D6}" type="presParOf" srcId="{1C55F8C5-A6E8-4D45-A3D3-4F3D3D9EB4F2}" destId="{0BBBEEB9-825C-944A-B4F9-A0BAEE09E6F7}" srcOrd="6" destOrd="0" presId="urn:microsoft.com/office/officeart/2005/8/layout/radial4"/>
    <dgm:cxn modelId="{D4D90C4D-E15E-4343-A4D1-30F221E34A7D}" type="presParOf" srcId="{1C55F8C5-A6E8-4D45-A3D3-4F3D3D9EB4F2}" destId="{2EF40444-56A2-A448-98F8-CC9941441B14}" srcOrd="7" destOrd="0" presId="urn:microsoft.com/office/officeart/2005/8/layout/radial4"/>
    <dgm:cxn modelId="{F9CF8F32-19C3-8A47-9CD9-7CB9A021046D}" type="presParOf" srcId="{1C55F8C5-A6E8-4D45-A3D3-4F3D3D9EB4F2}" destId="{9A28E2DE-4248-5A4A-8DC9-9FDE72C1A8A3}" srcOrd="8" destOrd="0" presId="urn:microsoft.com/office/officeart/2005/8/layout/radial4"/>
    <dgm:cxn modelId="{945846B1-F6A8-754C-861A-C652423BD68A}" type="presParOf" srcId="{1C55F8C5-A6E8-4D45-A3D3-4F3D3D9EB4F2}" destId="{30D9DDFB-3779-8C47-860E-064E09D05271}" srcOrd="9" destOrd="0" presId="urn:microsoft.com/office/officeart/2005/8/layout/radial4"/>
    <dgm:cxn modelId="{A274F634-ADE1-6B44-A07E-D517C8E66D22}" type="presParOf" srcId="{1C55F8C5-A6E8-4D45-A3D3-4F3D3D9EB4F2}" destId="{0DA2969A-ED5B-3241-A76D-55B4916E44C9}" srcOrd="10" destOrd="0" presId="urn:microsoft.com/office/officeart/2005/8/layout/radial4"/>
    <dgm:cxn modelId="{E3F34AD5-28BB-3C40-A005-B4ACD8136F70}" type="presParOf" srcId="{1C55F8C5-A6E8-4D45-A3D3-4F3D3D9EB4F2}" destId="{B3719CD2-4FFC-A34B-BBFD-9DB47872BCF8}" srcOrd="11" destOrd="0" presId="urn:microsoft.com/office/officeart/2005/8/layout/radial4"/>
    <dgm:cxn modelId="{C1647F41-0D75-9F42-B8DC-F8597084F7E2}" type="presParOf" srcId="{1C55F8C5-A6E8-4D45-A3D3-4F3D3D9EB4F2}" destId="{7FE48015-F010-B146-B8E2-9951845F06D4}" srcOrd="12" destOrd="0" presId="urn:microsoft.com/office/officeart/2005/8/layout/radial4"/>
    <dgm:cxn modelId="{C3575FFF-0F06-B440-ABBB-78BF9352E723}" type="presParOf" srcId="{1C55F8C5-A6E8-4D45-A3D3-4F3D3D9EB4F2}" destId="{C04513C3-E506-0B43-B3EC-27F1F9D7DDB3}" srcOrd="13" destOrd="0" presId="urn:microsoft.com/office/officeart/2005/8/layout/radial4"/>
    <dgm:cxn modelId="{602E4E0F-B357-CF41-9C7E-338AE274AD19}" type="presParOf" srcId="{1C55F8C5-A6E8-4D45-A3D3-4F3D3D9EB4F2}" destId="{0077DA77-9B62-044C-AFAE-B500A230F948}" srcOrd="14"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9A6A14-3AF3-41DC-AE9B-6E7C6D0F0FD6}">
      <dsp:nvSpPr>
        <dsp:cNvPr id="0" name=""/>
        <dsp:cNvSpPr/>
      </dsp:nvSpPr>
      <dsp:spPr>
        <a:xfrm>
          <a:off x="3003719" y="558491"/>
          <a:ext cx="116818" cy="511777"/>
        </a:xfrm>
        <a:custGeom>
          <a:avLst/>
          <a:gdLst/>
          <a:ahLst/>
          <a:cxnLst/>
          <a:rect l="0" t="0" r="0" b="0"/>
          <a:pathLst>
            <a:path>
              <a:moveTo>
                <a:pt x="0" y="0"/>
              </a:moveTo>
              <a:lnTo>
                <a:pt x="0" y="511777"/>
              </a:lnTo>
              <a:lnTo>
                <a:pt x="116818" y="511777"/>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FEAD97-3D88-4E2D-8173-F7FB2AF3D077}">
      <dsp:nvSpPr>
        <dsp:cNvPr id="0" name=""/>
        <dsp:cNvSpPr/>
      </dsp:nvSpPr>
      <dsp:spPr>
        <a:xfrm>
          <a:off x="2886900" y="558491"/>
          <a:ext cx="116818" cy="511777"/>
        </a:xfrm>
        <a:custGeom>
          <a:avLst/>
          <a:gdLst/>
          <a:ahLst/>
          <a:cxnLst/>
          <a:rect l="0" t="0" r="0" b="0"/>
          <a:pathLst>
            <a:path>
              <a:moveTo>
                <a:pt x="116818" y="0"/>
              </a:moveTo>
              <a:lnTo>
                <a:pt x="116818" y="511777"/>
              </a:lnTo>
              <a:lnTo>
                <a:pt x="0" y="511777"/>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AB18F85-5D36-449B-817F-48747272C796}">
      <dsp:nvSpPr>
        <dsp:cNvPr id="0" name=""/>
        <dsp:cNvSpPr/>
      </dsp:nvSpPr>
      <dsp:spPr>
        <a:xfrm>
          <a:off x="3904892" y="2928243"/>
          <a:ext cx="166883" cy="511777"/>
        </a:xfrm>
        <a:custGeom>
          <a:avLst/>
          <a:gdLst/>
          <a:ahLst/>
          <a:cxnLst/>
          <a:rect l="0" t="0" r="0" b="0"/>
          <a:pathLst>
            <a:path>
              <a:moveTo>
                <a:pt x="0" y="0"/>
              </a:moveTo>
              <a:lnTo>
                <a:pt x="0" y="511777"/>
              </a:lnTo>
              <a:lnTo>
                <a:pt x="166883" y="511777"/>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355FB0-5233-45E4-A850-B1B5DAFA1597}">
      <dsp:nvSpPr>
        <dsp:cNvPr id="0" name=""/>
        <dsp:cNvSpPr/>
      </dsp:nvSpPr>
      <dsp:spPr>
        <a:xfrm>
          <a:off x="4304196" y="2138325"/>
          <a:ext cx="91440" cy="233637"/>
        </a:xfrm>
        <a:custGeom>
          <a:avLst/>
          <a:gdLst/>
          <a:ahLst/>
          <a:cxnLst/>
          <a:rect l="0" t="0" r="0" b="0"/>
          <a:pathLst>
            <a:path>
              <a:moveTo>
                <a:pt x="45720" y="0"/>
              </a:moveTo>
              <a:lnTo>
                <a:pt x="45720" y="233637"/>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056D64-7310-47E6-9B00-881E35F476A8}">
      <dsp:nvSpPr>
        <dsp:cNvPr id="0" name=""/>
        <dsp:cNvSpPr/>
      </dsp:nvSpPr>
      <dsp:spPr>
        <a:xfrm>
          <a:off x="3003719" y="558491"/>
          <a:ext cx="1346197" cy="1023554"/>
        </a:xfrm>
        <a:custGeom>
          <a:avLst/>
          <a:gdLst/>
          <a:ahLst/>
          <a:cxnLst/>
          <a:rect l="0" t="0" r="0" b="0"/>
          <a:pathLst>
            <a:path>
              <a:moveTo>
                <a:pt x="0" y="0"/>
              </a:moveTo>
              <a:lnTo>
                <a:pt x="0" y="906736"/>
              </a:lnTo>
              <a:lnTo>
                <a:pt x="1346197" y="906736"/>
              </a:lnTo>
              <a:lnTo>
                <a:pt x="1346197" y="102355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C0200BD-2F1F-4BC7-A5EE-E17EFBDFCE53}">
      <dsp:nvSpPr>
        <dsp:cNvPr id="0" name=""/>
        <dsp:cNvSpPr/>
      </dsp:nvSpPr>
      <dsp:spPr>
        <a:xfrm>
          <a:off x="2558695" y="2928243"/>
          <a:ext cx="166883" cy="511777"/>
        </a:xfrm>
        <a:custGeom>
          <a:avLst/>
          <a:gdLst/>
          <a:ahLst/>
          <a:cxnLst/>
          <a:rect l="0" t="0" r="0" b="0"/>
          <a:pathLst>
            <a:path>
              <a:moveTo>
                <a:pt x="0" y="0"/>
              </a:moveTo>
              <a:lnTo>
                <a:pt x="0" y="511777"/>
              </a:lnTo>
              <a:lnTo>
                <a:pt x="166883" y="511777"/>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3BBE3ED-B143-4E14-A3B0-3E18FC86E9E8}">
      <dsp:nvSpPr>
        <dsp:cNvPr id="0" name=""/>
        <dsp:cNvSpPr/>
      </dsp:nvSpPr>
      <dsp:spPr>
        <a:xfrm>
          <a:off x="2957999" y="2138325"/>
          <a:ext cx="91440" cy="233637"/>
        </a:xfrm>
        <a:custGeom>
          <a:avLst/>
          <a:gdLst/>
          <a:ahLst/>
          <a:cxnLst/>
          <a:rect l="0" t="0" r="0" b="0"/>
          <a:pathLst>
            <a:path>
              <a:moveTo>
                <a:pt x="45720" y="0"/>
              </a:moveTo>
              <a:lnTo>
                <a:pt x="45720" y="233637"/>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34B7C60-4C8C-4CED-8424-D377243C622C}">
      <dsp:nvSpPr>
        <dsp:cNvPr id="0" name=""/>
        <dsp:cNvSpPr/>
      </dsp:nvSpPr>
      <dsp:spPr>
        <a:xfrm>
          <a:off x="2957999" y="558491"/>
          <a:ext cx="91440" cy="1023554"/>
        </a:xfrm>
        <a:custGeom>
          <a:avLst/>
          <a:gdLst/>
          <a:ahLst/>
          <a:cxnLst/>
          <a:rect l="0" t="0" r="0" b="0"/>
          <a:pathLst>
            <a:path>
              <a:moveTo>
                <a:pt x="45720" y="0"/>
              </a:moveTo>
              <a:lnTo>
                <a:pt x="45720" y="102355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9F1E02-9F2F-4612-9B34-5BDDBBF236C1}">
      <dsp:nvSpPr>
        <dsp:cNvPr id="0" name=""/>
        <dsp:cNvSpPr/>
      </dsp:nvSpPr>
      <dsp:spPr>
        <a:xfrm>
          <a:off x="1212498" y="2928243"/>
          <a:ext cx="166883" cy="511777"/>
        </a:xfrm>
        <a:custGeom>
          <a:avLst/>
          <a:gdLst/>
          <a:ahLst/>
          <a:cxnLst/>
          <a:rect l="0" t="0" r="0" b="0"/>
          <a:pathLst>
            <a:path>
              <a:moveTo>
                <a:pt x="0" y="0"/>
              </a:moveTo>
              <a:lnTo>
                <a:pt x="0" y="511777"/>
              </a:lnTo>
              <a:lnTo>
                <a:pt x="166883" y="511777"/>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BD78590-02A9-4065-8373-B61A18860AA8}">
      <dsp:nvSpPr>
        <dsp:cNvPr id="0" name=""/>
        <dsp:cNvSpPr/>
      </dsp:nvSpPr>
      <dsp:spPr>
        <a:xfrm>
          <a:off x="1611801" y="2138325"/>
          <a:ext cx="91440" cy="233637"/>
        </a:xfrm>
        <a:custGeom>
          <a:avLst/>
          <a:gdLst/>
          <a:ahLst/>
          <a:cxnLst/>
          <a:rect l="0" t="0" r="0" b="0"/>
          <a:pathLst>
            <a:path>
              <a:moveTo>
                <a:pt x="45720" y="0"/>
              </a:moveTo>
              <a:lnTo>
                <a:pt x="45720" y="233637"/>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D5C78B6-5B7A-4BB9-9A47-4AC581F1AD19}">
      <dsp:nvSpPr>
        <dsp:cNvPr id="0" name=""/>
        <dsp:cNvSpPr/>
      </dsp:nvSpPr>
      <dsp:spPr>
        <a:xfrm>
          <a:off x="1657521" y="558491"/>
          <a:ext cx="1346197" cy="1023554"/>
        </a:xfrm>
        <a:custGeom>
          <a:avLst/>
          <a:gdLst/>
          <a:ahLst/>
          <a:cxnLst/>
          <a:rect l="0" t="0" r="0" b="0"/>
          <a:pathLst>
            <a:path>
              <a:moveTo>
                <a:pt x="1346197" y="0"/>
              </a:moveTo>
              <a:lnTo>
                <a:pt x="1346197" y="906736"/>
              </a:lnTo>
              <a:lnTo>
                <a:pt x="0" y="906736"/>
              </a:lnTo>
              <a:lnTo>
                <a:pt x="0" y="102355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7D6C83-7275-4F9D-A2CB-784548605DFE}">
      <dsp:nvSpPr>
        <dsp:cNvPr id="0" name=""/>
        <dsp:cNvSpPr/>
      </dsp:nvSpPr>
      <dsp:spPr>
        <a:xfrm>
          <a:off x="2447439" y="2211"/>
          <a:ext cx="1112559" cy="55627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Director de informativos</a:t>
          </a:r>
        </a:p>
      </dsp:txBody>
      <dsp:txXfrm>
        <a:off x="2447439" y="2211"/>
        <a:ext cx="1112559" cy="556279"/>
      </dsp:txXfrm>
    </dsp:sp>
    <dsp:sp modelId="{D0AEB870-8C37-4DB7-A1C7-827A25E1DE6A}">
      <dsp:nvSpPr>
        <dsp:cNvPr id="0" name=""/>
        <dsp:cNvSpPr/>
      </dsp:nvSpPr>
      <dsp:spPr>
        <a:xfrm>
          <a:off x="1101242" y="1582046"/>
          <a:ext cx="1112559" cy="5562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Editor</a:t>
          </a:r>
        </a:p>
      </dsp:txBody>
      <dsp:txXfrm>
        <a:off x="1101242" y="1582046"/>
        <a:ext cx="1112559" cy="556279"/>
      </dsp:txXfrm>
    </dsp:sp>
    <dsp:sp modelId="{56FAAA97-C4AB-4BB0-9AF7-A25C2F49D804}">
      <dsp:nvSpPr>
        <dsp:cNvPr id="0" name=""/>
        <dsp:cNvSpPr/>
      </dsp:nvSpPr>
      <dsp:spPr>
        <a:xfrm>
          <a:off x="1101242" y="2371963"/>
          <a:ext cx="1112559" cy="55627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Jefes de sección</a:t>
          </a:r>
        </a:p>
      </dsp:txBody>
      <dsp:txXfrm>
        <a:off x="1101242" y="2371963"/>
        <a:ext cx="1112559" cy="556279"/>
      </dsp:txXfrm>
    </dsp:sp>
    <dsp:sp modelId="{44614760-0794-415A-93A3-FDEF2FFDDCF5}">
      <dsp:nvSpPr>
        <dsp:cNvPr id="0" name=""/>
        <dsp:cNvSpPr/>
      </dsp:nvSpPr>
      <dsp:spPr>
        <a:xfrm>
          <a:off x="1379382" y="3161880"/>
          <a:ext cx="1112559" cy="55627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Redactores</a:t>
          </a:r>
        </a:p>
      </dsp:txBody>
      <dsp:txXfrm>
        <a:off x="1379382" y="3161880"/>
        <a:ext cx="1112559" cy="556279"/>
      </dsp:txXfrm>
    </dsp:sp>
    <dsp:sp modelId="{6265E410-CFF3-4F6D-BDBE-7090D8F2C3B6}">
      <dsp:nvSpPr>
        <dsp:cNvPr id="0" name=""/>
        <dsp:cNvSpPr/>
      </dsp:nvSpPr>
      <dsp:spPr>
        <a:xfrm>
          <a:off x="2447439" y="1582046"/>
          <a:ext cx="1112559" cy="5562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Editor</a:t>
          </a:r>
        </a:p>
      </dsp:txBody>
      <dsp:txXfrm>
        <a:off x="2447439" y="1582046"/>
        <a:ext cx="1112559" cy="556279"/>
      </dsp:txXfrm>
    </dsp:sp>
    <dsp:sp modelId="{BE2A5503-2CE4-4332-B6DE-049FFC523812}">
      <dsp:nvSpPr>
        <dsp:cNvPr id="0" name=""/>
        <dsp:cNvSpPr/>
      </dsp:nvSpPr>
      <dsp:spPr>
        <a:xfrm>
          <a:off x="2447439" y="2371963"/>
          <a:ext cx="1112559" cy="55627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Jefes de sección</a:t>
          </a:r>
        </a:p>
      </dsp:txBody>
      <dsp:txXfrm>
        <a:off x="2447439" y="2371963"/>
        <a:ext cx="1112559" cy="556279"/>
      </dsp:txXfrm>
    </dsp:sp>
    <dsp:sp modelId="{C008E882-48FF-4E48-B177-398E565978C0}">
      <dsp:nvSpPr>
        <dsp:cNvPr id="0" name=""/>
        <dsp:cNvSpPr/>
      </dsp:nvSpPr>
      <dsp:spPr>
        <a:xfrm>
          <a:off x="2725579" y="3161880"/>
          <a:ext cx="1112559" cy="55627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Redactores</a:t>
          </a:r>
        </a:p>
      </dsp:txBody>
      <dsp:txXfrm>
        <a:off x="2725579" y="3161880"/>
        <a:ext cx="1112559" cy="556279"/>
      </dsp:txXfrm>
    </dsp:sp>
    <dsp:sp modelId="{617F89FD-59AD-430F-8368-76E50AA498E4}">
      <dsp:nvSpPr>
        <dsp:cNvPr id="0" name=""/>
        <dsp:cNvSpPr/>
      </dsp:nvSpPr>
      <dsp:spPr>
        <a:xfrm>
          <a:off x="3793636" y="1582046"/>
          <a:ext cx="1112559" cy="5562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Editor</a:t>
          </a:r>
        </a:p>
      </dsp:txBody>
      <dsp:txXfrm>
        <a:off x="3793636" y="1582046"/>
        <a:ext cx="1112559" cy="556279"/>
      </dsp:txXfrm>
    </dsp:sp>
    <dsp:sp modelId="{4AB261D0-02F7-45F5-AFBB-E7A65961B2A0}">
      <dsp:nvSpPr>
        <dsp:cNvPr id="0" name=""/>
        <dsp:cNvSpPr/>
      </dsp:nvSpPr>
      <dsp:spPr>
        <a:xfrm>
          <a:off x="3793636" y="2371963"/>
          <a:ext cx="1112559" cy="55627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Jefes de sección</a:t>
          </a:r>
        </a:p>
      </dsp:txBody>
      <dsp:txXfrm>
        <a:off x="3793636" y="2371963"/>
        <a:ext cx="1112559" cy="556279"/>
      </dsp:txXfrm>
    </dsp:sp>
    <dsp:sp modelId="{3062053A-4616-4370-87E0-95E10CAC6A7B}">
      <dsp:nvSpPr>
        <dsp:cNvPr id="0" name=""/>
        <dsp:cNvSpPr/>
      </dsp:nvSpPr>
      <dsp:spPr>
        <a:xfrm>
          <a:off x="4071776" y="3161880"/>
          <a:ext cx="1112559" cy="55627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Redactores</a:t>
          </a:r>
        </a:p>
      </dsp:txBody>
      <dsp:txXfrm>
        <a:off x="4071776" y="3161880"/>
        <a:ext cx="1112559" cy="556279"/>
      </dsp:txXfrm>
    </dsp:sp>
    <dsp:sp modelId="{AC7FB1C4-01E6-47F6-9F8E-45F38E750AEC}">
      <dsp:nvSpPr>
        <dsp:cNvPr id="0" name=""/>
        <dsp:cNvSpPr/>
      </dsp:nvSpPr>
      <dsp:spPr>
        <a:xfrm>
          <a:off x="1774340" y="792128"/>
          <a:ext cx="1112559" cy="5562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Subdirector de informativos</a:t>
          </a:r>
        </a:p>
      </dsp:txBody>
      <dsp:txXfrm>
        <a:off x="1774340" y="792128"/>
        <a:ext cx="1112559" cy="556279"/>
      </dsp:txXfrm>
    </dsp:sp>
    <dsp:sp modelId="{D45399B9-0A4D-4E93-8284-A91C0DAC40D0}">
      <dsp:nvSpPr>
        <dsp:cNvPr id="0" name=""/>
        <dsp:cNvSpPr/>
      </dsp:nvSpPr>
      <dsp:spPr>
        <a:xfrm>
          <a:off x="3120537" y="792128"/>
          <a:ext cx="1112559" cy="5562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Jefe de redacción</a:t>
          </a:r>
        </a:p>
      </dsp:txBody>
      <dsp:txXfrm>
        <a:off x="3120537" y="792128"/>
        <a:ext cx="1112559" cy="5562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3B61B8-5B26-47F8-B54D-137B67DE4F49}">
      <dsp:nvSpPr>
        <dsp:cNvPr id="0" name=""/>
        <dsp:cNvSpPr/>
      </dsp:nvSpPr>
      <dsp:spPr>
        <a:xfrm>
          <a:off x="1752438" y="1062742"/>
          <a:ext cx="295017" cy="91440"/>
        </a:xfrm>
        <a:custGeom>
          <a:avLst/>
          <a:gdLst/>
          <a:ahLst/>
          <a:cxnLst/>
          <a:rect l="0" t="0" r="0" b="0"/>
          <a:pathLst>
            <a:path>
              <a:moveTo>
                <a:pt x="0" y="45720"/>
              </a:moveTo>
              <a:lnTo>
                <a:pt x="295017"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s-ES" sz="700" kern="1200"/>
        </a:p>
      </dsp:txBody>
      <dsp:txXfrm>
        <a:off x="1891806" y="1106832"/>
        <a:ext cx="16280" cy="3259"/>
      </dsp:txXfrm>
    </dsp:sp>
    <dsp:sp modelId="{E5FFEE5F-9D10-4F23-B8ED-E43818971441}">
      <dsp:nvSpPr>
        <dsp:cNvPr id="0" name=""/>
        <dsp:cNvSpPr/>
      </dsp:nvSpPr>
      <dsp:spPr>
        <a:xfrm>
          <a:off x="4797" y="74694"/>
          <a:ext cx="1749441" cy="2067535"/>
        </a:xfrm>
        <a:prstGeom prst="rect">
          <a:avLst/>
        </a:prstGeom>
        <a:solidFill>
          <a:srgbClr val="A65D2C"/>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s-ES" sz="2000" b="1" kern="1200" dirty="0"/>
            <a:t>Mensaje corporal </a:t>
          </a:r>
          <a:r>
            <a:rPr lang="es-ES" sz="2000" kern="1200" dirty="0"/>
            <a:t>(55%)</a:t>
          </a:r>
        </a:p>
        <a:p>
          <a:pPr marL="171450" lvl="1" indent="-171450" algn="ctr" defTabSz="711200">
            <a:lnSpc>
              <a:spcPct val="90000"/>
            </a:lnSpc>
            <a:spcBef>
              <a:spcPct val="0"/>
            </a:spcBef>
            <a:spcAft>
              <a:spcPct val="15000"/>
            </a:spcAft>
            <a:buChar char="•"/>
          </a:pPr>
          <a:r>
            <a:rPr lang="es-ES" sz="1600" kern="1200" dirty="0"/>
            <a:t>Gesticulación</a:t>
          </a:r>
        </a:p>
        <a:p>
          <a:pPr marL="171450" lvl="1" indent="-171450" algn="ctr" defTabSz="711200">
            <a:lnSpc>
              <a:spcPct val="90000"/>
            </a:lnSpc>
            <a:spcBef>
              <a:spcPct val="0"/>
            </a:spcBef>
            <a:spcAft>
              <a:spcPct val="15000"/>
            </a:spcAft>
            <a:buChar char="•"/>
          </a:pPr>
          <a:r>
            <a:rPr lang="es-ES" sz="1600" kern="1200" dirty="0"/>
            <a:t>Presencia</a:t>
          </a:r>
        </a:p>
        <a:p>
          <a:pPr marL="171450" lvl="1" indent="-171450" algn="ctr" defTabSz="711200">
            <a:lnSpc>
              <a:spcPct val="90000"/>
            </a:lnSpc>
            <a:spcBef>
              <a:spcPct val="0"/>
            </a:spcBef>
            <a:spcAft>
              <a:spcPct val="15000"/>
            </a:spcAft>
            <a:buChar char="•"/>
          </a:pPr>
          <a:r>
            <a:rPr lang="es-ES" sz="1600" kern="1200" dirty="0"/>
            <a:t>Postura</a:t>
          </a:r>
        </a:p>
      </dsp:txBody>
      <dsp:txXfrm>
        <a:off x="4797" y="74694"/>
        <a:ext cx="1749441" cy="2067535"/>
      </dsp:txXfrm>
    </dsp:sp>
    <dsp:sp modelId="{6A14BD59-41F6-479A-8AAE-6D7401E02257}">
      <dsp:nvSpPr>
        <dsp:cNvPr id="0" name=""/>
        <dsp:cNvSpPr/>
      </dsp:nvSpPr>
      <dsp:spPr>
        <a:xfrm>
          <a:off x="3727277" y="1062742"/>
          <a:ext cx="295017" cy="91440"/>
        </a:xfrm>
        <a:custGeom>
          <a:avLst/>
          <a:gdLst/>
          <a:ahLst/>
          <a:cxnLst/>
          <a:rect l="0" t="0" r="0" b="0"/>
          <a:pathLst>
            <a:path>
              <a:moveTo>
                <a:pt x="0" y="45720"/>
              </a:moveTo>
              <a:lnTo>
                <a:pt x="295017"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s-ES" sz="700" kern="1200"/>
        </a:p>
      </dsp:txBody>
      <dsp:txXfrm>
        <a:off x="3866645" y="1106832"/>
        <a:ext cx="16280" cy="3259"/>
      </dsp:txXfrm>
    </dsp:sp>
    <dsp:sp modelId="{96EBEDCF-7649-46C8-9F43-4C74E8D2B26E}">
      <dsp:nvSpPr>
        <dsp:cNvPr id="0" name=""/>
        <dsp:cNvSpPr/>
      </dsp:nvSpPr>
      <dsp:spPr>
        <a:xfrm>
          <a:off x="2079855" y="80309"/>
          <a:ext cx="1649221" cy="2056305"/>
        </a:xfrm>
        <a:prstGeom prst="rect">
          <a:avLst/>
        </a:prstGeom>
        <a:solidFill>
          <a:srgbClr val="A65D2C"/>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s-ES" sz="2000" b="1" kern="1200" dirty="0"/>
            <a:t>Mensaje </a:t>
          </a:r>
          <a:r>
            <a:rPr lang="es-ES" sz="2000" b="1" kern="1200" dirty="0" err="1"/>
            <a:t>paraverbal</a:t>
          </a:r>
          <a:r>
            <a:rPr lang="es-ES" sz="2000" b="1" kern="1200" dirty="0"/>
            <a:t> </a:t>
          </a:r>
          <a:r>
            <a:rPr lang="es-ES" sz="2000" kern="1200" dirty="0"/>
            <a:t>(38%)</a:t>
          </a:r>
        </a:p>
        <a:p>
          <a:pPr marL="171450" lvl="1" indent="-171450" algn="ctr" defTabSz="711200">
            <a:lnSpc>
              <a:spcPct val="90000"/>
            </a:lnSpc>
            <a:spcBef>
              <a:spcPct val="0"/>
            </a:spcBef>
            <a:spcAft>
              <a:spcPct val="15000"/>
            </a:spcAft>
            <a:buChar char="•"/>
          </a:pPr>
          <a:r>
            <a:rPr lang="es-ES" sz="1600" kern="1200" dirty="0"/>
            <a:t>Entonación</a:t>
          </a:r>
        </a:p>
        <a:p>
          <a:pPr marL="171450" lvl="1" indent="-171450" algn="ctr" defTabSz="711200">
            <a:lnSpc>
              <a:spcPct val="90000"/>
            </a:lnSpc>
            <a:spcBef>
              <a:spcPct val="0"/>
            </a:spcBef>
            <a:spcAft>
              <a:spcPct val="15000"/>
            </a:spcAft>
            <a:buChar char="•"/>
          </a:pPr>
          <a:r>
            <a:rPr lang="es-ES" sz="1600" kern="1200" dirty="0"/>
            <a:t>Pausas</a:t>
          </a:r>
        </a:p>
        <a:p>
          <a:pPr marL="171450" lvl="1" indent="-171450" algn="ctr" defTabSz="711200">
            <a:lnSpc>
              <a:spcPct val="90000"/>
            </a:lnSpc>
            <a:spcBef>
              <a:spcPct val="0"/>
            </a:spcBef>
            <a:spcAft>
              <a:spcPct val="15000"/>
            </a:spcAft>
            <a:buChar char="•"/>
          </a:pPr>
          <a:r>
            <a:rPr lang="es-ES" sz="1600" kern="1200" dirty="0"/>
            <a:t>Timbre</a:t>
          </a:r>
        </a:p>
        <a:p>
          <a:pPr marL="171450" lvl="1" indent="-171450" algn="ctr" defTabSz="711200">
            <a:lnSpc>
              <a:spcPct val="90000"/>
            </a:lnSpc>
            <a:spcBef>
              <a:spcPct val="0"/>
            </a:spcBef>
            <a:spcAft>
              <a:spcPct val="15000"/>
            </a:spcAft>
            <a:buChar char="•"/>
          </a:pPr>
          <a:r>
            <a:rPr lang="es-ES" sz="1600" kern="1200" dirty="0"/>
            <a:t>Énfasis</a:t>
          </a:r>
        </a:p>
      </dsp:txBody>
      <dsp:txXfrm>
        <a:off x="2079855" y="80309"/>
        <a:ext cx="1649221" cy="2056305"/>
      </dsp:txXfrm>
    </dsp:sp>
    <dsp:sp modelId="{5C2F8348-2E4D-4F80-8242-28D782FFFC93}">
      <dsp:nvSpPr>
        <dsp:cNvPr id="0" name=""/>
        <dsp:cNvSpPr/>
      </dsp:nvSpPr>
      <dsp:spPr>
        <a:xfrm>
          <a:off x="4054694" y="78368"/>
          <a:ext cx="1653582" cy="2060187"/>
        </a:xfrm>
        <a:prstGeom prst="rect">
          <a:avLst/>
        </a:prstGeom>
        <a:solidFill>
          <a:srgbClr val="A65D2C"/>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s-ES" sz="2000" b="1" kern="1200" dirty="0"/>
            <a:t>Mensaje verbal </a:t>
          </a:r>
          <a:br>
            <a:rPr lang="es-ES" sz="2000" b="1" kern="1200" dirty="0"/>
          </a:br>
          <a:r>
            <a:rPr lang="es-ES" sz="2000" kern="1200" dirty="0"/>
            <a:t>(7%)</a:t>
          </a:r>
        </a:p>
        <a:p>
          <a:pPr marL="171450" lvl="1" indent="-171450" algn="ctr" defTabSz="711200">
            <a:lnSpc>
              <a:spcPct val="90000"/>
            </a:lnSpc>
            <a:spcBef>
              <a:spcPct val="0"/>
            </a:spcBef>
            <a:spcAft>
              <a:spcPct val="15000"/>
            </a:spcAft>
            <a:buChar char="•"/>
          </a:pPr>
          <a:r>
            <a:rPr lang="es-ES" sz="1600" kern="1200" dirty="0"/>
            <a:t>Claro </a:t>
          </a:r>
        </a:p>
        <a:p>
          <a:pPr marL="171450" lvl="1" indent="-171450" algn="ctr" defTabSz="711200">
            <a:lnSpc>
              <a:spcPct val="90000"/>
            </a:lnSpc>
            <a:spcBef>
              <a:spcPct val="0"/>
            </a:spcBef>
            <a:spcAft>
              <a:spcPct val="15000"/>
            </a:spcAft>
            <a:buChar char="•"/>
          </a:pPr>
          <a:r>
            <a:rPr lang="es-ES" sz="1600" kern="1200" dirty="0"/>
            <a:t>Sencillo</a:t>
          </a:r>
        </a:p>
        <a:p>
          <a:pPr marL="171450" lvl="1" indent="-171450" algn="ctr" defTabSz="711200">
            <a:lnSpc>
              <a:spcPct val="90000"/>
            </a:lnSpc>
            <a:spcBef>
              <a:spcPct val="0"/>
            </a:spcBef>
            <a:spcAft>
              <a:spcPct val="15000"/>
            </a:spcAft>
            <a:buChar char="•"/>
          </a:pPr>
          <a:r>
            <a:rPr lang="es-ES" sz="1600" kern="1200" dirty="0"/>
            <a:t>Preciso</a:t>
          </a:r>
        </a:p>
      </dsp:txBody>
      <dsp:txXfrm>
        <a:off x="4054694" y="78368"/>
        <a:ext cx="1653582" cy="20601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620930-AB47-FD41-AC40-2A37391D3F80}">
      <dsp:nvSpPr>
        <dsp:cNvPr id="0" name=""/>
        <dsp:cNvSpPr/>
      </dsp:nvSpPr>
      <dsp:spPr>
        <a:xfrm>
          <a:off x="1826818" y="1758401"/>
          <a:ext cx="2287022" cy="1933351"/>
        </a:xfrm>
        <a:prstGeom prst="ellipse">
          <a:avLst/>
        </a:prstGeom>
        <a:gradFill rotWithShape="0">
          <a:gsLst>
            <a:gs pos="0">
              <a:schemeClr val="accent1">
                <a:shade val="80000"/>
                <a:hueOff val="0"/>
                <a:satOff val="0"/>
                <a:lumOff val="0"/>
                <a:alphaOff val="0"/>
                <a:tint val="100000"/>
                <a:shade val="100000"/>
                <a:satMod val="130000"/>
              </a:schemeClr>
            </a:gs>
            <a:gs pos="100000">
              <a:schemeClr val="accent1">
                <a:shade val="8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b="0" kern="1200" dirty="0">
              <a:latin typeface="+mn-lt"/>
              <a:ea typeface="Book Antiqua" charset="0"/>
              <a:cs typeface="Book Antiqua" charset="0"/>
            </a:rPr>
            <a:t>Son las cinco preguntas clave en periodismo, las ‘5W’ . En ciencia, nos interesan mucho el por qué y para qué</a:t>
          </a:r>
          <a:endParaRPr lang="en-US" sz="1400" kern="1200" dirty="0">
            <a:latin typeface="+mn-lt"/>
          </a:endParaRPr>
        </a:p>
      </dsp:txBody>
      <dsp:txXfrm>
        <a:off x="2161745" y="2041534"/>
        <a:ext cx="1617168" cy="1367085"/>
      </dsp:txXfrm>
    </dsp:sp>
    <dsp:sp modelId="{4579F1CB-D363-2948-9232-87E340F789A8}">
      <dsp:nvSpPr>
        <dsp:cNvPr id="0" name=""/>
        <dsp:cNvSpPr/>
      </dsp:nvSpPr>
      <dsp:spPr>
        <a:xfrm rot="10800000">
          <a:off x="516958" y="2515260"/>
          <a:ext cx="1237817" cy="419634"/>
        </a:xfrm>
        <a:prstGeom prst="leftArrow">
          <a:avLst>
            <a:gd name="adj1" fmla="val 60000"/>
            <a:gd name="adj2" fmla="val 50000"/>
          </a:avLst>
        </a:prstGeom>
        <a:gradFill rotWithShape="0">
          <a:gsLst>
            <a:gs pos="0">
              <a:schemeClr val="accent1">
                <a:shade val="90000"/>
                <a:hueOff val="0"/>
                <a:satOff val="0"/>
                <a:lumOff val="0"/>
                <a:alphaOff val="0"/>
                <a:tint val="100000"/>
                <a:shade val="100000"/>
                <a:satMod val="130000"/>
              </a:schemeClr>
            </a:gs>
            <a:gs pos="100000">
              <a:schemeClr val="accent1">
                <a:shade val="9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263FABF-550E-A34E-82D2-C0CF02D34F9F}">
      <dsp:nvSpPr>
        <dsp:cNvPr id="0" name=""/>
        <dsp:cNvSpPr/>
      </dsp:nvSpPr>
      <dsp:spPr>
        <a:xfrm>
          <a:off x="1618" y="2470243"/>
          <a:ext cx="1030681" cy="509667"/>
        </a:xfrm>
        <a:prstGeom prst="roundRect">
          <a:avLst>
            <a:gd name="adj" fmla="val 10000"/>
          </a:avLst>
        </a:prstGeom>
        <a:gradFill rotWithShape="0">
          <a:gsLst>
            <a:gs pos="0">
              <a:schemeClr val="accent1">
                <a:shade val="80000"/>
                <a:hueOff val="0"/>
                <a:satOff val="0"/>
                <a:lumOff val="0"/>
                <a:alphaOff val="0"/>
                <a:tint val="100000"/>
                <a:shade val="100000"/>
                <a:satMod val="130000"/>
              </a:schemeClr>
            </a:gs>
            <a:gs pos="100000">
              <a:schemeClr val="accent1">
                <a:shade val="8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US" sz="1600" kern="1200" dirty="0" err="1"/>
            <a:t>Qué</a:t>
          </a:r>
          <a:endParaRPr lang="en-US" sz="1600" kern="1200" dirty="0"/>
        </a:p>
      </dsp:txBody>
      <dsp:txXfrm>
        <a:off x="16546" y="2485171"/>
        <a:ext cx="1000825" cy="479811"/>
      </dsp:txXfrm>
    </dsp:sp>
    <dsp:sp modelId="{354113A0-4A1E-A349-98A7-B35FE4BB7F23}">
      <dsp:nvSpPr>
        <dsp:cNvPr id="0" name=""/>
        <dsp:cNvSpPr/>
      </dsp:nvSpPr>
      <dsp:spPr>
        <a:xfrm rot="12600000">
          <a:off x="759366" y="1610581"/>
          <a:ext cx="1288027" cy="419634"/>
        </a:xfrm>
        <a:prstGeom prst="leftArrow">
          <a:avLst>
            <a:gd name="adj1" fmla="val 60000"/>
            <a:gd name="adj2" fmla="val 50000"/>
          </a:avLst>
        </a:prstGeom>
        <a:gradFill rotWithShape="0">
          <a:gsLst>
            <a:gs pos="0">
              <a:schemeClr val="accent1">
                <a:shade val="90000"/>
                <a:hueOff val="51050"/>
                <a:satOff val="-709"/>
                <a:lumOff val="3826"/>
                <a:alphaOff val="0"/>
                <a:tint val="100000"/>
                <a:shade val="100000"/>
                <a:satMod val="130000"/>
              </a:schemeClr>
            </a:gs>
            <a:gs pos="100000">
              <a:schemeClr val="accent1">
                <a:shade val="90000"/>
                <a:hueOff val="51050"/>
                <a:satOff val="-709"/>
                <a:lumOff val="3826"/>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D7F91EC-6A17-5C46-8322-365BCE101677}">
      <dsp:nvSpPr>
        <dsp:cNvPr id="0" name=""/>
        <dsp:cNvSpPr/>
      </dsp:nvSpPr>
      <dsp:spPr>
        <a:xfrm>
          <a:off x="330307" y="1242894"/>
          <a:ext cx="1030681" cy="510995"/>
        </a:xfrm>
        <a:prstGeom prst="roundRect">
          <a:avLst>
            <a:gd name="adj" fmla="val 10000"/>
          </a:avLst>
        </a:prstGeom>
        <a:gradFill rotWithShape="0">
          <a:gsLst>
            <a:gs pos="0">
              <a:schemeClr val="accent1">
                <a:shade val="80000"/>
                <a:hueOff val="51041"/>
                <a:satOff val="-732"/>
                <a:lumOff val="4269"/>
                <a:alphaOff val="0"/>
                <a:tint val="100000"/>
                <a:shade val="100000"/>
                <a:satMod val="130000"/>
              </a:schemeClr>
            </a:gs>
            <a:gs pos="100000">
              <a:schemeClr val="accent1">
                <a:shade val="80000"/>
                <a:hueOff val="51041"/>
                <a:satOff val="-732"/>
                <a:lumOff val="4269"/>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US" sz="1600" kern="1200" dirty="0" err="1"/>
            <a:t>Quién</a:t>
          </a:r>
          <a:endParaRPr lang="en-US" sz="1600" kern="1200" dirty="0"/>
        </a:p>
      </dsp:txBody>
      <dsp:txXfrm>
        <a:off x="345274" y="1257861"/>
        <a:ext cx="1000747" cy="481061"/>
      </dsp:txXfrm>
    </dsp:sp>
    <dsp:sp modelId="{795C9DEB-D573-5946-AA8B-A79591C1B91E}">
      <dsp:nvSpPr>
        <dsp:cNvPr id="0" name=""/>
        <dsp:cNvSpPr/>
      </dsp:nvSpPr>
      <dsp:spPr>
        <a:xfrm rot="14400000">
          <a:off x="1401022" y="1015350"/>
          <a:ext cx="1370486" cy="419634"/>
        </a:xfrm>
        <a:prstGeom prst="leftArrow">
          <a:avLst>
            <a:gd name="adj1" fmla="val 60000"/>
            <a:gd name="adj2" fmla="val 50000"/>
          </a:avLst>
        </a:prstGeom>
        <a:gradFill rotWithShape="0">
          <a:gsLst>
            <a:gs pos="0">
              <a:schemeClr val="accent1">
                <a:shade val="90000"/>
                <a:hueOff val="102101"/>
                <a:satOff val="-1418"/>
                <a:lumOff val="7651"/>
                <a:alphaOff val="0"/>
                <a:tint val="100000"/>
                <a:shade val="100000"/>
                <a:satMod val="130000"/>
              </a:schemeClr>
            </a:gs>
            <a:gs pos="100000">
              <a:schemeClr val="accent1">
                <a:shade val="90000"/>
                <a:hueOff val="102101"/>
                <a:satOff val="-1418"/>
                <a:lumOff val="7651"/>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BBBEEB9-825C-944A-B4F9-A0BAEE09E6F7}">
      <dsp:nvSpPr>
        <dsp:cNvPr id="0" name=""/>
        <dsp:cNvSpPr/>
      </dsp:nvSpPr>
      <dsp:spPr>
        <a:xfrm>
          <a:off x="1228303" y="333845"/>
          <a:ext cx="1030681" cy="533101"/>
        </a:xfrm>
        <a:prstGeom prst="roundRect">
          <a:avLst>
            <a:gd name="adj" fmla="val 10000"/>
          </a:avLst>
        </a:prstGeom>
        <a:gradFill rotWithShape="0">
          <a:gsLst>
            <a:gs pos="0">
              <a:schemeClr val="accent1">
                <a:shade val="80000"/>
                <a:hueOff val="102082"/>
                <a:satOff val="-1464"/>
                <a:lumOff val="8538"/>
                <a:alphaOff val="0"/>
                <a:tint val="100000"/>
                <a:shade val="100000"/>
                <a:satMod val="130000"/>
              </a:schemeClr>
            </a:gs>
            <a:gs pos="100000">
              <a:schemeClr val="accent1">
                <a:shade val="80000"/>
                <a:hueOff val="102082"/>
                <a:satOff val="-1464"/>
                <a:lumOff val="8538"/>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US" sz="1600" kern="1200" dirty="0" err="1"/>
            <a:t>Dónde</a:t>
          </a:r>
          <a:endParaRPr lang="en-US" sz="1600" kern="1200" dirty="0"/>
        </a:p>
      </dsp:txBody>
      <dsp:txXfrm>
        <a:off x="1243917" y="349459"/>
        <a:ext cx="999453" cy="501873"/>
      </dsp:txXfrm>
    </dsp:sp>
    <dsp:sp modelId="{2EF40444-56A2-A448-98F8-CC9941441B14}">
      <dsp:nvSpPr>
        <dsp:cNvPr id="0" name=""/>
        <dsp:cNvSpPr/>
      </dsp:nvSpPr>
      <dsp:spPr>
        <a:xfrm rot="16200000">
          <a:off x="2267866" y="764352"/>
          <a:ext cx="1404926" cy="419634"/>
        </a:xfrm>
        <a:prstGeom prst="leftArrow">
          <a:avLst>
            <a:gd name="adj1" fmla="val 60000"/>
            <a:gd name="adj2" fmla="val 50000"/>
          </a:avLst>
        </a:prstGeom>
        <a:gradFill rotWithShape="0">
          <a:gsLst>
            <a:gs pos="0">
              <a:schemeClr val="accent1">
                <a:shade val="90000"/>
                <a:hueOff val="153151"/>
                <a:satOff val="-2127"/>
                <a:lumOff val="11477"/>
                <a:alphaOff val="0"/>
                <a:tint val="100000"/>
                <a:shade val="100000"/>
                <a:satMod val="130000"/>
              </a:schemeClr>
            </a:gs>
            <a:gs pos="100000">
              <a:schemeClr val="accent1">
                <a:shade val="90000"/>
                <a:hueOff val="153151"/>
                <a:satOff val="-2127"/>
                <a:lumOff val="11477"/>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A28E2DE-4248-5A4A-8DC9-9FDE72C1A8A3}">
      <dsp:nvSpPr>
        <dsp:cNvPr id="0" name=""/>
        <dsp:cNvSpPr/>
      </dsp:nvSpPr>
      <dsp:spPr>
        <a:xfrm>
          <a:off x="2375194" y="-19345"/>
          <a:ext cx="1190271" cy="582104"/>
        </a:xfrm>
        <a:prstGeom prst="roundRect">
          <a:avLst>
            <a:gd name="adj" fmla="val 10000"/>
          </a:avLst>
        </a:prstGeom>
        <a:gradFill rotWithShape="0">
          <a:gsLst>
            <a:gs pos="0">
              <a:schemeClr val="accent1">
                <a:shade val="80000"/>
                <a:hueOff val="153123"/>
                <a:satOff val="-2196"/>
                <a:lumOff val="12807"/>
                <a:alphaOff val="0"/>
                <a:tint val="100000"/>
                <a:shade val="100000"/>
                <a:satMod val="130000"/>
              </a:schemeClr>
            </a:gs>
            <a:gs pos="100000">
              <a:schemeClr val="accent1">
                <a:shade val="80000"/>
                <a:hueOff val="153123"/>
                <a:satOff val="-2196"/>
                <a:lumOff val="12807"/>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US" sz="1600" kern="1200" dirty="0" err="1"/>
            <a:t>Cuándo</a:t>
          </a:r>
          <a:endParaRPr lang="en-US" sz="1600" kern="1200" dirty="0"/>
        </a:p>
      </dsp:txBody>
      <dsp:txXfrm>
        <a:off x="2392243" y="-2296"/>
        <a:ext cx="1156173" cy="548006"/>
      </dsp:txXfrm>
    </dsp:sp>
    <dsp:sp modelId="{30D9DDFB-3779-8C47-860E-064E09D05271}">
      <dsp:nvSpPr>
        <dsp:cNvPr id="0" name=""/>
        <dsp:cNvSpPr/>
      </dsp:nvSpPr>
      <dsp:spPr>
        <a:xfrm rot="18000000">
          <a:off x="3169150" y="984016"/>
          <a:ext cx="1370486" cy="419634"/>
        </a:xfrm>
        <a:prstGeom prst="leftArrow">
          <a:avLst>
            <a:gd name="adj1" fmla="val 60000"/>
            <a:gd name="adj2" fmla="val 50000"/>
          </a:avLst>
        </a:prstGeom>
        <a:gradFill rotWithShape="0">
          <a:gsLst>
            <a:gs pos="0">
              <a:schemeClr val="accent1">
                <a:shade val="90000"/>
                <a:hueOff val="204201"/>
                <a:satOff val="-2837"/>
                <a:lumOff val="15303"/>
                <a:alphaOff val="0"/>
                <a:tint val="100000"/>
                <a:shade val="100000"/>
                <a:satMod val="130000"/>
              </a:schemeClr>
            </a:gs>
            <a:gs pos="100000">
              <a:schemeClr val="accent1">
                <a:shade val="90000"/>
                <a:hueOff val="204201"/>
                <a:satOff val="-2837"/>
                <a:lumOff val="15303"/>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DA2969A-ED5B-3241-A76D-55B4916E44C9}">
      <dsp:nvSpPr>
        <dsp:cNvPr id="0" name=""/>
        <dsp:cNvSpPr/>
      </dsp:nvSpPr>
      <dsp:spPr>
        <a:xfrm>
          <a:off x="3681674" y="333845"/>
          <a:ext cx="1030681" cy="533101"/>
        </a:xfrm>
        <a:prstGeom prst="roundRect">
          <a:avLst>
            <a:gd name="adj" fmla="val 10000"/>
          </a:avLst>
        </a:prstGeom>
        <a:gradFill rotWithShape="0">
          <a:gsLst>
            <a:gs pos="0">
              <a:schemeClr val="accent1">
                <a:shade val="80000"/>
                <a:hueOff val="204164"/>
                <a:satOff val="-2928"/>
                <a:lumOff val="17077"/>
                <a:alphaOff val="0"/>
                <a:tint val="100000"/>
                <a:shade val="100000"/>
                <a:satMod val="130000"/>
              </a:schemeClr>
            </a:gs>
            <a:gs pos="100000">
              <a:schemeClr val="accent1">
                <a:shade val="80000"/>
                <a:hueOff val="204164"/>
                <a:satOff val="-2928"/>
                <a:lumOff val="17077"/>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US" sz="1600" kern="1200" dirty="0" err="1"/>
            <a:t>Cómo</a:t>
          </a:r>
          <a:endParaRPr lang="en-US" sz="1600" kern="1200" dirty="0"/>
        </a:p>
      </dsp:txBody>
      <dsp:txXfrm>
        <a:off x="3697288" y="349459"/>
        <a:ext cx="999453" cy="501873"/>
      </dsp:txXfrm>
    </dsp:sp>
    <dsp:sp modelId="{B3719CD2-4FFC-A34B-BBFD-9DB47872BCF8}">
      <dsp:nvSpPr>
        <dsp:cNvPr id="0" name=""/>
        <dsp:cNvSpPr/>
      </dsp:nvSpPr>
      <dsp:spPr>
        <a:xfrm rot="19800000">
          <a:off x="3893265" y="1610581"/>
          <a:ext cx="1288027" cy="419634"/>
        </a:xfrm>
        <a:prstGeom prst="leftArrow">
          <a:avLst>
            <a:gd name="adj1" fmla="val 60000"/>
            <a:gd name="adj2" fmla="val 50000"/>
          </a:avLst>
        </a:prstGeom>
        <a:solidFill>
          <a:schemeClr val="accent6">
            <a:lumMod val="7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FE48015-F010-B146-B8E2-9951845F06D4}">
      <dsp:nvSpPr>
        <dsp:cNvPr id="0" name=""/>
        <dsp:cNvSpPr/>
      </dsp:nvSpPr>
      <dsp:spPr>
        <a:xfrm>
          <a:off x="4579671" y="1099106"/>
          <a:ext cx="1030681" cy="798571"/>
        </a:xfrm>
        <a:prstGeom prst="roundRect">
          <a:avLst>
            <a:gd name="adj" fmla="val 10000"/>
          </a:avLst>
        </a:prstGeom>
        <a:solidFill>
          <a:schemeClr val="accent6">
            <a:lumMod val="7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US" sz="1600" kern="1200" dirty="0" err="1"/>
            <a:t>Por</a:t>
          </a:r>
          <a:r>
            <a:rPr lang="en-US" sz="1600" kern="1200" dirty="0"/>
            <a:t> </a:t>
          </a:r>
          <a:r>
            <a:rPr lang="en-US" sz="1600" kern="1200" dirty="0" err="1"/>
            <a:t>qué</a:t>
          </a:r>
          <a:endParaRPr lang="en-US" sz="1600" kern="1200" dirty="0"/>
        </a:p>
      </dsp:txBody>
      <dsp:txXfrm>
        <a:off x="4603060" y="1122495"/>
        <a:ext cx="983903" cy="751793"/>
      </dsp:txXfrm>
    </dsp:sp>
    <dsp:sp modelId="{C04513C3-E506-0B43-B3EC-27F1F9D7DDB3}">
      <dsp:nvSpPr>
        <dsp:cNvPr id="0" name=""/>
        <dsp:cNvSpPr/>
      </dsp:nvSpPr>
      <dsp:spPr>
        <a:xfrm>
          <a:off x="4185883" y="2515260"/>
          <a:ext cx="1237817" cy="419634"/>
        </a:xfrm>
        <a:prstGeom prst="leftArrow">
          <a:avLst>
            <a:gd name="adj1" fmla="val 60000"/>
            <a:gd name="adj2" fmla="val 50000"/>
          </a:avLst>
        </a:prstGeom>
        <a:solidFill>
          <a:schemeClr val="accent6">
            <a:lumMod val="7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077DA77-9B62-044C-AFAE-B500A230F948}">
      <dsp:nvSpPr>
        <dsp:cNvPr id="0" name=""/>
        <dsp:cNvSpPr/>
      </dsp:nvSpPr>
      <dsp:spPr>
        <a:xfrm>
          <a:off x="4908360" y="2312805"/>
          <a:ext cx="1030681" cy="824545"/>
        </a:xfrm>
        <a:prstGeom prst="roundRect">
          <a:avLst>
            <a:gd name="adj" fmla="val 10000"/>
          </a:avLst>
        </a:prstGeom>
        <a:solidFill>
          <a:schemeClr val="accent6">
            <a:lumMod val="7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US" sz="1600" kern="1200" dirty="0"/>
            <a:t>Para </a:t>
          </a:r>
          <a:r>
            <a:rPr lang="en-US" sz="1600" kern="1200" dirty="0" err="1"/>
            <a:t>qué</a:t>
          </a:r>
          <a:endParaRPr lang="en-US" sz="1600" kern="1200" dirty="0"/>
        </a:p>
      </dsp:txBody>
      <dsp:txXfrm>
        <a:off x="4932510" y="2336955"/>
        <a:ext cx="982381" cy="77624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5D9D3A13-36A8-5246-A895-6F42733F83F0}" type="datetimeFigureOut">
              <a:rPr lang="es-ES"/>
              <a:pPr>
                <a:defRPr/>
              </a:pPr>
              <a:t>18/11/2018</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CA228331-3711-594F-87E9-15542D971A4C}" type="slidenum">
              <a:rPr lang="es-ES"/>
              <a:pPr>
                <a:defRPr/>
              </a:pPr>
              <a:t>‹Nº›</a:t>
            </a:fld>
            <a:endParaRPr lang="es-ES"/>
          </a:p>
        </p:txBody>
      </p:sp>
    </p:spTree>
    <p:extLst>
      <p:ext uri="{BB962C8B-B14F-4D97-AF65-F5344CB8AC3E}">
        <p14:creationId xmlns:p14="http://schemas.microsoft.com/office/powerpoint/2010/main" val="9830413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DF0F2E46-F303-4D4A-8556-685C65189360}" type="datetimeFigureOut">
              <a:rPr lang="es-ES"/>
              <a:pPr>
                <a:defRPr/>
              </a:pPr>
              <a:t>18/11/2018</a:t>
            </a:fld>
            <a:endParaRPr lang="es-ES"/>
          </a:p>
        </p:txBody>
      </p:sp>
      <p:sp>
        <p:nvSpPr>
          <p:cNvPr id="4" name="Marcador de imagen de diapositiva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s-ES" noProof="0"/>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noProof="0"/>
              <a:t>Haga clic para modificar el estilo de texto del patrón</a:t>
            </a:r>
          </a:p>
          <a:p>
            <a:pPr lvl="1"/>
            <a:r>
              <a:rPr lang="es-ES_tradnl" noProof="0"/>
              <a:t>Segundo nivel</a:t>
            </a:r>
          </a:p>
          <a:p>
            <a:pPr lvl="2"/>
            <a:r>
              <a:rPr lang="es-ES_tradnl" noProof="0"/>
              <a:t>Tercer nivel</a:t>
            </a:r>
          </a:p>
          <a:p>
            <a:pPr lvl="3"/>
            <a:r>
              <a:rPr lang="es-ES_tradnl" noProof="0"/>
              <a:t>Cuarto nivel</a:t>
            </a:r>
          </a:p>
          <a:p>
            <a:pPr lvl="4"/>
            <a:r>
              <a:rPr lang="es-ES_tradnl" noProof="0"/>
              <a:t>Quinto nivel</a:t>
            </a:r>
            <a:endParaRPr lang="es-ES" noProof="0"/>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E28B01F-34BA-4444-964B-8D107248895A}" type="slidenum">
              <a:rPr lang="es-ES"/>
              <a:pPr>
                <a:defRPr/>
              </a:pPr>
              <a:t>‹Nº›</a:t>
            </a:fld>
            <a:endParaRPr lang="es-ES"/>
          </a:p>
        </p:txBody>
      </p:sp>
    </p:spTree>
    <p:extLst>
      <p:ext uri="{BB962C8B-B14F-4D97-AF65-F5344CB8AC3E}">
        <p14:creationId xmlns:p14="http://schemas.microsoft.com/office/powerpoint/2010/main" val="935388371"/>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pPr>
              <a:defRPr/>
            </a:pPr>
            <a:fld id="{7E28B01F-34BA-4444-964B-8D107248895A}" type="slidenum">
              <a:rPr lang="es-ES" smtClean="0"/>
              <a:pPr>
                <a:defRPr/>
              </a:pPr>
              <a:t>4</a:t>
            </a:fld>
            <a:endParaRPr lang="es-ES"/>
          </a:p>
        </p:txBody>
      </p:sp>
    </p:spTree>
    <p:extLst>
      <p:ext uri="{BB962C8B-B14F-4D97-AF65-F5344CB8AC3E}">
        <p14:creationId xmlns:p14="http://schemas.microsoft.com/office/powerpoint/2010/main" val="26759770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VENDEN MÁS</a:t>
            </a:r>
          </a:p>
          <a:p>
            <a:r>
              <a:rPr lang="es-ES" dirty="0"/>
              <a:t>Las noticias malas</a:t>
            </a:r>
          </a:p>
          <a:p>
            <a:r>
              <a:rPr lang="es-ES" dirty="0"/>
              <a:t>Las noticias que nos tocan de cerca o nos afectan (a nosotros o a nuestro entorno con el que nos identificamos)</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pPr>
              <a:defRPr/>
            </a:pPr>
            <a:fld id="{7E28B01F-34BA-4444-964B-8D107248895A}" type="slidenum">
              <a:rPr lang="es-ES" smtClean="0"/>
              <a:pPr>
                <a:defRPr/>
              </a:pPr>
              <a:t>5</a:t>
            </a:fld>
            <a:endParaRPr lang="es-ES"/>
          </a:p>
        </p:txBody>
      </p:sp>
    </p:spTree>
    <p:extLst>
      <p:ext uri="{BB962C8B-B14F-4D97-AF65-F5344CB8AC3E}">
        <p14:creationId xmlns:p14="http://schemas.microsoft.com/office/powerpoint/2010/main" val="3154574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pPr>
              <a:defRPr/>
            </a:pPr>
            <a:fld id="{7E28B01F-34BA-4444-964B-8D107248895A}" type="slidenum">
              <a:rPr lang="es-ES" smtClean="0"/>
              <a:pPr>
                <a:defRPr/>
              </a:pPr>
              <a:t>14</a:t>
            </a:fld>
            <a:endParaRPr lang="es-ES"/>
          </a:p>
        </p:txBody>
      </p:sp>
    </p:spTree>
    <p:extLst>
      <p:ext uri="{BB962C8B-B14F-4D97-AF65-F5344CB8AC3E}">
        <p14:creationId xmlns:p14="http://schemas.microsoft.com/office/powerpoint/2010/main" val="1411077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pPr>
              <a:defRPr/>
            </a:pPr>
            <a:fld id="{7E28B01F-34BA-4444-964B-8D107248895A}" type="slidenum">
              <a:rPr lang="es-ES" smtClean="0"/>
              <a:pPr>
                <a:defRPr/>
              </a:pPr>
              <a:t>15</a:t>
            </a:fld>
            <a:endParaRPr lang="es-ES"/>
          </a:p>
        </p:txBody>
      </p:sp>
    </p:spTree>
    <p:extLst>
      <p:ext uri="{BB962C8B-B14F-4D97-AF65-F5344CB8AC3E}">
        <p14:creationId xmlns:p14="http://schemas.microsoft.com/office/powerpoint/2010/main" val="1765026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de-DE"/>
              <a:t>Verfasser · weitere Angaben</a:t>
            </a:r>
          </a:p>
        </p:txBody>
      </p:sp>
      <p:sp>
        <p:nvSpPr>
          <p:cNvPr id="5" name="Rectangle 3"/>
          <p:cNvSpPr>
            <a:spLocks noGrp="1" noChangeArrowheads="1"/>
          </p:cNvSpPr>
          <p:nvPr>
            <p:ph type="dt" idx="1"/>
          </p:nvPr>
        </p:nvSpPr>
        <p:spPr>
          <a:ln/>
        </p:spPr>
        <p:txBody>
          <a:bodyPr/>
          <a:lstStyle/>
          <a:p>
            <a:r>
              <a:rPr lang="de-DE"/>
              <a:t>Thema der Präsentation · Datum</a:t>
            </a:r>
          </a:p>
        </p:txBody>
      </p:sp>
      <p:sp>
        <p:nvSpPr>
          <p:cNvPr id="6" name="Rectangle 7"/>
          <p:cNvSpPr>
            <a:spLocks noGrp="1" noChangeArrowheads="1"/>
          </p:cNvSpPr>
          <p:nvPr>
            <p:ph type="sldNum" sz="quarter" idx="5"/>
          </p:nvPr>
        </p:nvSpPr>
        <p:spPr>
          <a:ln/>
        </p:spPr>
        <p:txBody>
          <a:bodyPr/>
          <a:lstStyle/>
          <a:p>
            <a:fld id="{E96BFAA2-F18F-483F-8DA8-8CEB9E58B138}" type="slidenum">
              <a:rPr lang="de-DE"/>
              <a:pPr/>
              <a:t>19</a:t>
            </a:fld>
            <a:endParaRPr lang="de-DE"/>
          </a:p>
        </p:txBody>
      </p:sp>
      <p:sp>
        <p:nvSpPr>
          <p:cNvPr id="492546" name="Rectangle 2"/>
          <p:cNvSpPr>
            <a:spLocks noGrp="1" noRot="1" noChangeAspect="1" noChangeArrowheads="1" noTextEdit="1"/>
          </p:cNvSpPr>
          <p:nvPr>
            <p:ph type="sldImg"/>
          </p:nvPr>
        </p:nvSpPr>
        <p:spPr>
          <a:xfrm>
            <a:off x="685800" y="1143000"/>
            <a:ext cx="5486400" cy="3086100"/>
          </a:xfrm>
          <a:ln/>
        </p:spPr>
      </p:sp>
      <p:sp>
        <p:nvSpPr>
          <p:cNvPr id="492547" name="Rectangle 3"/>
          <p:cNvSpPr>
            <a:spLocks noGrp="1" noChangeArrowheads="1"/>
          </p:cNvSpPr>
          <p:nvPr>
            <p:ph type="body" idx="1"/>
          </p:nvPr>
        </p:nvSpPr>
        <p:spPr>
          <a:xfrm>
            <a:off x="332364" y="5155194"/>
            <a:ext cx="6043373" cy="4101449"/>
          </a:xfrm>
        </p:spPr>
        <p:txBody>
          <a:bodyPr wrap="square"/>
          <a:lstStyle/>
          <a:p>
            <a:endParaRPr lang="es-ES_tradnl"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de-DE"/>
              <a:t>Verfasser · weitere Angaben</a:t>
            </a:r>
          </a:p>
        </p:txBody>
      </p:sp>
      <p:sp>
        <p:nvSpPr>
          <p:cNvPr id="5" name="Rectangle 3"/>
          <p:cNvSpPr>
            <a:spLocks noGrp="1" noChangeArrowheads="1"/>
          </p:cNvSpPr>
          <p:nvPr>
            <p:ph type="dt" idx="1"/>
          </p:nvPr>
        </p:nvSpPr>
        <p:spPr>
          <a:ln/>
        </p:spPr>
        <p:txBody>
          <a:bodyPr/>
          <a:lstStyle/>
          <a:p>
            <a:r>
              <a:rPr lang="de-DE"/>
              <a:t>Thema der Präsentation · Datum</a:t>
            </a:r>
          </a:p>
        </p:txBody>
      </p:sp>
      <p:sp>
        <p:nvSpPr>
          <p:cNvPr id="6" name="Rectangle 7"/>
          <p:cNvSpPr>
            <a:spLocks noGrp="1" noChangeArrowheads="1"/>
          </p:cNvSpPr>
          <p:nvPr>
            <p:ph type="sldNum" sz="quarter" idx="5"/>
          </p:nvPr>
        </p:nvSpPr>
        <p:spPr>
          <a:ln/>
        </p:spPr>
        <p:txBody>
          <a:bodyPr/>
          <a:lstStyle/>
          <a:p>
            <a:fld id="{E96BFAA2-F18F-483F-8DA8-8CEB9E58B138}" type="slidenum">
              <a:rPr lang="de-DE"/>
              <a:pPr/>
              <a:t>21</a:t>
            </a:fld>
            <a:endParaRPr lang="de-DE"/>
          </a:p>
        </p:txBody>
      </p:sp>
      <p:sp>
        <p:nvSpPr>
          <p:cNvPr id="492546" name="Rectangle 2"/>
          <p:cNvSpPr>
            <a:spLocks noGrp="1" noRot="1" noChangeAspect="1" noChangeArrowheads="1" noTextEdit="1"/>
          </p:cNvSpPr>
          <p:nvPr>
            <p:ph type="sldImg"/>
          </p:nvPr>
        </p:nvSpPr>
        <p:spPr>
          <a:xfrm>
            <a:off x="685800" y="1143000"/>
            <a:ext cx="5486400" cy="3086100"/>
          </a:xfrm>
          <a:ln/>
        </p:spPr>
      </p:sp>
      <p:sp>
        <p:nvSpPr>
          <p:cNvPr id="492547" name="Rectangle 3"/>
          <p:cNvSpPr>
            <a:spLocks noGrp="1" noChangeArrowheads="1"/>
          </p:cNvSpPr>
          <p:nvPr>
            <p:ph type="body" idx="1"/>
          </p:nvPr>
        </p:nvSpPr>
        <p:spPr>
          <a:xfrm>
            <a:off x="332364" y="5155194"/>
            <a:ext cx="6043373" cy="4101449"/>
          </a:xfrm>
        </p:spPr>
        <p:txBody>
          <a:bodyPr wrap="square"/>
          <a:lstStyle/>
          <a:p>
            <a:endParaRPr lang="es-ES_tradnl"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de-DE"/>
              <a:t>Verfasser · weitere Angaben</a:t>
            </a:r>
          </a:p>
        </p:txBody>
      </p:sp>
      <p:sp>
        <p:nvSpPr>
          <p:cNvPr id="5" name="Rectangle 3"/>
          <p:cNvSpPr>
            <a:spLocks noGrp="1" noChangeArrowheads="1"/>
          </p:cNvSpPr>
          <p:nvPr>
            <p:ph type="dt" idx="1"/>
          </p:nvPr>
        </p:nvSpPr>
        <p:spPr>
          <a:ln/>
        </p:spPr>
        <p:txBody>
          <a:bodyPr/>
          <a:lstStyle/>
          <a:p>
            <a:r>
              <a:rPr lang="de-DE"/>
              <a:t>Thema der Präsentation · Datum</a:t>
            </a:r>
          </a:p>
        </p:txBody>
      </p:sp>
      <p:sp>
        <p:nvSpPr>
          <p:cNvPr id="6" name="Rectangle 7"/>
          <p:cNvSpPr>
            <a:spLocks noGrp="1" noChangeArrowheads="1"/>
          </p:cNvSpPr>
          <p:nvPr>
            <p:ph type="sldNum" sz="quarter" idx="5"/>
          </p:nvPr>
        </p:nvSpPr>
        <p:spPr>
          <a:ln/>
        </p:spPr>
        <p:txBody>
          <a:bodyPr/>
          <a:lstStyle/>
          <a:p>
            <a:fld id="{E96BFAA2-F18F-483F-8DA8-8CEB9E58B138}" type="slidenum">
              <a:rPr lang="de-DE"/>
              <a:pPr/>
              <a:t>22</a:t>
            </a:fld>
            <a:endParaRPr lang="de-DE"/>
          </a:p>
        </p:txBody>
      </p:sp>
      <p:sp>
        <p:nvSpPr>
          <p:cNvPr id="492546" name="Rectangle 2"/>
          <p:cNvSpPr>
            <a:spLocks noGrp="1" noRot="1" noChangeAspect="1" noChangeArrowheads="1" noTextEdit="1"/>
          </p:cNvSpPr>
          <p:nvPr>
            <p:ph type="sldImg"/>
          </p:nvPr>
        </p:nvSpPr>
        <p:spPr>
          <a:xfrm>
            <a:off x="685800" y="1143000"/>
            <a:ext cx="5486400" cy="3086100"/>
          </a:xfrm>
          <a:ln/>
        </p:spPr>
      </p:sp>
      <p:sp>
        <p:nvSpPr>
          <p:cNvPr id="492547" name="Rectangle 3"/>
          <p:cNvSpPr>
            <a:spLocks noGrp="1" noChangeArrowheads="1"/>
          </p:cNvSpPr>
          <p:nvPr>
            <p:ph type="body" idx="1"/>
          </p:nvPr>
        </p:nvSpPr>
        <p:spPr>
          <a:xfrm>
            <a:off x="332364" y="5155194"/>
            <a:ext cx="6043373" cy="4101449"/>
          </a:xfrm>
        </p:spPr>
        <p:txBody>
          <a:bodyPr wrap="square"/>
          <a:lstStyle/>
          <a:p>
            <a:endParaRPr lang="es-ES_tradnl"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de-DE"/>
              <a:t>Verfasser · weitere Angaben</a:t>
            </a:r>
          </a:p>
        </p:txBody>
      </p:sp>
      <p:sp>
        <p:nvSpPr>
          <p:cNvPr id="5" name="Rectangle 3"/>
          <p:cNvSpPr>
            <a:spLocks noGrp="1" noChangeArrowheads="1"/>
          </p:cNvSpPr>
          <p:nvPr>
            <p:ph type="dt" idx="1"/>
          </p:nvPr>
        </p:nvSpPr>
        <p:spPr>
          <a:ln/>
        </p:spPr>
        <p:txBody>
          <a:bodyPr/>
          <a:lstStyle/>
          <a:p>
            <a:r>
              <a:rPr lang="de-DE"/>
              <a:t>Thema der Präsentation · Datum</a:t>
            </a:r>
          </a:p>
        </p:txBody>
      </p:sp>
      <p:sp>
        <p:nvSpPr>
          <p:cNvPr id="6" name="Rectangle 7"/>
          <p:cNvSpPr>
            <a:spLocks noGrp="1" noChangeArrowheads="1"/>
          </p:cNvSpPr>
          <p:nvPr>
            <p:ph type="sldNum" sz="quarter" idx="5"/>
          </p:nvPr>
        </p:nvSpPr>
        <p:spPr>
          <a:ln/>
        </p:spPr>
        <p:txBody>
          <a:bodyPr/>
          <a:lstStyle/>
          <a:p>
            <a:fld id="{E96BFAA2-F18F-483F-8DA8-8CEB9E58B138}" type="slidenum">
              <a:rPr lang="de-DE"/>
              <a:pPr/>
              <a:t>23</a:t>
            </a:fld>
            <a:endParaRPr lang="de-DE"/>
          </a:p>
        </p:txBody>
      </p:sp>
      <p:sp>
        <p:nvSpPr>
          <p:cNvPr id="492546" name="Rectangle 2"/>
          <p:cNvSpPr>
            <a:spLocks noGrp="1" noRot="1" noChangeAspect="1" noChangeArrowheads="1" noTextEdit="1"/>
          </p:cNvSpPr>
          <p:nvPr>
            <p:ph type="sldImg"/>
          </p:nvPr>
        </p:nvSpPr>
        <p:spPr>
          <a:xfrm>
            <a:off x="685800" y="1143000"/>
            <a:ext cx="5486400" cy="3086100"/>
          </a:xfrm>
          <a:ln/>
        </p:spPr>
      </p:sp>
      <p:sp>
        <p:nvSpPr>
          <p:cNvPr id="492547" name="Rectangle 3"/>
          <p:cNvSpPr>
            <a:spLocks noGrp="1" noChangeArrowheads="1"/>
          </p:cNvSpPr>
          <p:nvPr>
            <p:ph type="body" idx="1"/>
          </p:nvPr>
        </p:nvSpPr>
        <p:spPr>
          <a:xfrm>
            <a:off x="332364" y="5155194"/>
            <a:ext cx="6043373" cy="4101449"/>
          </a:xfrm>
        </p:spPr>
        <p:txBody>
          <a:bodyPr wrap="square"/>
          <a:lstStyle/>
          <a:p>
            <a:endParaRPr lang="es-ES_tradnl"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de-DE"/>
              <a:t>Verfasser · weitere Angaben</a:t>
            </a:r>
          </a:p>
        </p:txBody>
      </p:sp>
      <p:sp>
        <p:nvSpPr>
          <p:cNvPr id="5" name="Rectangle 3"/>
          <p:cNvSpPr>
            <a:spLocks noGrp="1" noChangeArrowheads="1"/>
          </p:cNvSpPr>
          <p:nvPr>
            <p:ph type="dt" idx="1"/>
          </p:nvPr>
        </p:nvSpPr>
        <p:spPr>
          <a:ln/>
        </p:spPr>
        <p:txBody>
          <a:bodyPr/>
          <a:lstStyle/>
          <a:p>
            <a:r>
              <a:rPr lang="de-DE"/>
              <a:t>Thema der Präsentation · Datum</a:t>
            </a:r>
          </a:p>
        </p:txBody>
      </p:sp>
      <p:sp>
        <p:nvSpPr>
          <p:cNvPr id="6" name="Rectangle 7"/>
          <p:cNvSpPr>
            <a:spLocks noGrp="1" noChangeArrowheads="1"/>
          </p:cNvSpPr>
          <p:nvPr>
            <p:ph type="sldNum" sz="quarter" idx="5"/>
          </p:nvPr>
        </p:nvSpPr>
        <p:spPr>
          <a:ln/>
        </p:spPr>
        <p:txBody>
          <a:bodyPr/>
          <a:lstStyle/>
          <a:p>
            <a:fld id="{E96BFAA2-F18F-483F-8DA8-8CEB9E58B138}" type="slidenum">
              <a:rPr lang="de-DE"/>
              <a:pPr/>
              <a:t>24</a:t>
            </a:fld>
            <a:endParaRPr lang="de-DE"/>
          </a:p>
        </p:txBody>
      </p:sp>
      <p:sp>
        <p:nvSpPr>
          <p:cNvPr id="492546" name="Rectangle 2"/>
          <p:cNvSpPr>
            <a:spLocks noGrp="1" noRot="1" noChangeAspect="1" noChangeArrowheads="1" noTextEdit="1"/>
          </p:cNvSpPr>
          <p:nvPr>
            <p:ph type="sldImg"/>
          </p:nvPr>
        </p:nvSpPr>
        <p:spPr>
          <a:xfrm>
            <a:off x="685800" y="1143000"/>
            <a:ext cx="5486400" cy="3086100"/>
          </a:xfrm>
          <a:ln/>
        </p:spPr>
      </p:sp>
      <p:sp>
        <p:nvSpPr>
          <p:cNvPr id="492547" name="Rectangle 3"/>
          <p:cNvSpPr>
            <a:spLocks noGrp="1" noChangeArrowheads="1"/>
          </p:cNvSpPr>
          <p:nvPr>
            <p:ph type="body" idx="1"/>
          </p:nvPr>
        </p:nvSpPr>
        <p:spPr>
          <a:xfrm>
            <a:off x="332364" y="5155194"/>
            <a:ext cx="6043373" cy="4101449"/>
          </a:xfrm>
        </p:spPr>
        <p:txBody>
          <a:bodyPr wrap="square"/>
          <a:lstStyle/>
          <a:p>
            <a:endParaRPr lang="es-ES_tradnl"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
    <p:spTree>
      <p:nvGrpSpPr>
        <p:cNvPr id="1" name=""/>
        <p:cNvGrpSpPr/>
        <p:nvPr/>
      </p:nvGrpSpPr>
      <p:grpSpPr>
        <a:xfrm>
          <a:off x="0" y="0"/>
          <a:ext cx="0" cy="0"/>
          <a:chOff x="0" y="0"/>
          <a:chExt cx="0" cy="0"/>
        </a:xfrm>
      </p:grpSpPr>
      <p:sp>
        <p:nvSpPr>
          <p:cNvPr id="4" name="Rectángulo 3"/>
          <p:cNvSpPr/>
          <p:nvPr/>
        </p:nvSpPr>
        <p:spPr>
          <a:xfrm>
            <a:off x="0" y="1265238"/>
            <a:ext cx="9144000" cy="285750"/>
          </a:xfrm>
          <a:prstGeom prst="rect">
            <a:avLst/>
          </a:prstGeom>
          <a:solidFill>
            <a:srgbClr val="50515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ES" sz="1800"/>
          </a:p>
        </p:txBody>
      </p:sp>
      <p:sp>
        <p:nvSpPr>
          <p:cNvPr id="5" name="Rectángulo 4"/>
          <p:cNvSpPr/>
          <p:nvPr/>
        </p:nvSpPr>
        <p:spPr>
          <a:xfrm>
            <a:off x="0" y="-44450"/>
            <a:ext cx="9144000" cy="1309688"/>
          </a:xfrm>
          <a:prstGeom prst="rect">
            <a:avLst/>
          </a:prstGeom>
          <a:solidFill>
            <a:srgbClr val="98542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ES" sz="1800">
              <a:solidFill>
                <a:srgbClr val="95471F"/>
              </a:solidFill>
            </a:endParaRPr>
          </a:p>
        </p:txBody>
      </p:sp>
      <p:pic>
        <p:nvPicPr>
          <p:cNvPr id="6" name="Imagen 1"/>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03238" y="288925"/>
            <a:ext cx="29940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Marcador de posición de imagen 7"/>
          <p:cNvSpPr>
            <a:spLocks noGrp="1"/>
          </p:cNvSpPr>
          <p:nvPr>
            <p:ph type="pic" sz="quarter" idx="10"/>
          </p:nvPr>
        </p:nvSpPr>
        <p:spPr>
          <a:xfrm>
            <a:off x="-1" y="1517306"/>
            <a:ext cx="9144001" cy="3626194"/>
          </a:xfrm>
          <a:prstGeom prst="rect">
            <a:avLst/>
          </a:prstGeom>
        </p:spPr>
        <p:txBody>
          <a:bodyPr/>
          <a:lstStyle>
            <a:lvl1pPr marL="0" indent="0">
              <a:buNone/>
              <a:defRPr/>
            </a:lvl1pPr>
          </a:lstStyle>
          <a:p>
            <a:pPr lvl="0"/>
            <a:r>
              <a:rPr lang="es-ES" noProof="0"/>
              <a:t>Haga clic en el icono para agregar una imagen</a:t>
            </a:r>
            <a:endParaRPr lang="es-ES" noProof="0" dirty="0"/>
          </a:p>
        </p:txBody>
      </p:sp>
      <p:sp>
        <p:nvSpPr>
          <p:cNvPr id="9" name="Subtítulo 2"/>
          <p:cNvSpPr>
            <a:spLocks noGrp="1"/>
          </p:cNvSpPr>
          <p:nvPr>
            <p:ph type="subTitle" idx="1"/>
          </p:nvPr>
        </p:nvSpPr>
        <p:spPr>
          <a:xfrm>
            <a:off x="4780399" y="2487613"/>
            <a:ext cx="3867130" cy="1314450"/>
          </a:xfrm>
          <a:prstGeom prst="rect">
            <a:avLst/>
          </a:prstGeom>
        </p:spPr>
        <p:txBody>
          <a:bodyPr/>
          <a:lstStyle>
            <a:lvl1pPr marL="0" indent="0" algn="r">
              <a:lnSpc>
                <a:spcPts val="3000"/>
              </a:lnSpc>
              <a:spcBef>
                <a:spcPts val="0"/>
              </a:spcBef>
              <a:buNone/>
              <a:defRPr sz="2500">
                <a:solidFill>
                  <a:srgbClr val="A75A29"/>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2" name="1 CuadroTexto"/>
          <p:cNvSpPr txBox="1"/>
          <p:nvPr userDrawn="1"/>
        </p:nvSpPr>
        <p:spPr>
          <a:xfrm>
            <a:off x="7216726" y="1208966"/>
            <a:ext cx="1828800" cy="369332"/>
          </a:xfrm>
          <a:prstGeom prst="rect">
            <a:avLst/>
          </a:prstGeom>
          <a:noFill/>
        </p:spPr>
        <p:txBody>
          <a:bodyPr wrap="square" rtlCol="0">
            <a:spAutoFit/>
          </a:bodyPr>
          <a:lstStyle/>
          <a:p>
            <a:pPr algn="ctr"/>
            <a:r>
              <a:rPr lang="es-ES" sz="1800" b="1" dirty="0">
                <a:solidFill>
                  <a:schemeClr val="bg1"/>
                </a:solidFill>
              </a:rPr>
              <a:t>www.azti.es</a:t>
            </a:r>
          </a:p>
        </p:txBody>
      </p:sp>
    </p:spTree>
    <p:extLst>
      <p:ext uri="{BB962C8B-B14F-4D97-AF65-F5344CB8AC3E}">
        <p14:creationId xmlns:p14="http://schemas.microsoft.com/office/powerpoint/2010/main" val="1266351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4" name="Marcador de título 1"/>
          <p:cNvSpPr>
            <a:spLocks noGrp="1"/>
          </p:cNvSpPr>
          <p:nvPr>
            <p:ph type="title"/>
          </p:nvPr>
        </p:nvSpPr>
        <p:spPr bwMode="auto">
          <a:xfrm>
            <a:off x="740664" y="307592"/>
            <a:ext cx="7678642" cy="25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a:defRPr>
                <a:solidFill>
                  <a:schemeClr val="bg1"/>
                </a:solidFill>
              </a:defRPr>
            </a:lvl1pPr>
          </a:lstStyle>
          <a:p>
            <a:pPr lvl="0"/>
            <a:r>
              <a:rPr lang="es-ES"/>
              <a:t>Haga clic para modificar el estilo de título del patrón</a:t>
            </a:r>
            <a:endParaRPr lang="es-ES" dirty="0"/>
          </a:p>
        </p:txBody>
      </p:sp>
      <p:sp>
        <p:nvSpPr>
          <p:cNvPr id="5" name="Marcador de texto 2"/>
          <p:cNvSpPr>
            <a:spLocks noGrp="1"/>
          </p:cNvSpPr>
          <p:nvPr>
            <p:ph idx="1"/>
          </p:nvPr>
        </p:nvSpPr>
        <p:spPr bwMode="auto">
          <a:xfrm>
            <a:off x="740664" y="1114806"/>
            <a:ext cx="7678642"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s-ES"/>
              <a:t>Editar los estilos de texto del patrón</a:t>
            </a:r>
          </a:p>
        </p:txBody>
      </p:sp>
      <p:sp>
        <p:nvSpPr>
          <p:cNvPr id="8" name="Marcador de fecha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fontAlgn="auto">
              <a:spcBef>
                <a:spcPts val="0"/>
              </a:spcBef>
              <a:spcAft>
                <a:spcPts val="0"/>
              </a:spcAft>
              <a:defRPr sz="700">
                <a:solidFill>
                  <a:schemeClr val="tx1">
                    <a:tint val="75000"/>
                  </a:schemeClr>
                </a:solidFill>
                <a:latin typeface="+mn-lt"/>
                <a:ea typeface="+mn-ea"/>
                <a:cs typeface="+mn-cs"/>
              </a:defRPr>
            </a:lvl1pPr>
          </a:lstStyle>
          <a:p>
            <a:pPr>
              <a:defRPr/>
            </a:pPr>
            <a:fld id="{D9F99E93-D12A-4246-AE4D-26693C64AAAA}" type="datetimeFigureOut">
              <a:rPr lang="es-ES" smtClean="0"/>
              <a:pPr>
                <a:defRPr/>
              </a:pPr>
              <a:t>18/11/2018</a:t>
            </a:fld>
            <a:endParaRPr lang="es-ES" dirty="0"/>
          </a:p>
        </p:txBody>
      </p:sp>
      <p:sp>
        <p:nvSpPr>
          <p:cNvPr id="9" name="Marcador de pie de página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s-ES"/>
          </a:p>
        </p:txBody>
      </p:sp>
      <p:sp>
        <p:nvSpPr>
          <p:cNvPr id="10" name="Marcador de número de diapositiva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fontAlgn="auto">
              <a:spcBef>
                <a:spcPts val="0"/>
              </a:spcBef>
              <a:spcAft>
                <a:spcPts val="0"/>
              </a:spcAft>
              <a:defRPr sz="700">
                <a:solidFill>
                  <a:schemeClr val="tx1">
                    <a:tint val="75000"/>
                  </a:schemeClr>
                </a:solidFill>
                <a:latin typeface="+mn-lt"/>
                <a:ea typeface="+mn-ea"/>
                <a:cs typeface="+mn-cs"/>
              </a:defRPr>
            </a:lvl1pPr>
          </a:lstStyle>
          <a:p>
            <a:pPr>
              <a:defRPr/>
            </a:pPr>
            <a:fld id="{268B8592-C479-1D4A-A03B-600D2BF2C5C6}" type="slidenum">
              <a:rPr lang="es-ES" smtClean="0"/>
              <a:pPr>
                <a:defRPr/>
              </a:pPr>
              <a:t>‹Nº›</a:t>
            </a:fld>
            <a:endParaRPr lang="es-ES" dirty="0"/>
          </a:p>
        </p:txBody>
      </p:sp>
      <p:sp>
        <p:nvSpPr>
          <p:cNvPr id="11" name="Marcador de texto 76"/>
          <p:cNvSpPr txBox="1">
            <a:spLocks/>
          </p:cNvSpPr>
          <p:nvPr userDrawn="1"/>
        </p:nvSpPr>
        <p:spPr>
          <a:xfrm>
            <a:off x="831157" y="341912"/>
            <a:ext cx="5024233" cy="464938"/>
          </a:xfrm>
          <a:prstGeom prst="rect">
            <a:avLst/>
          </a:prstGeom>
        </p:spPr>
        <p:txBody>
          <a:bodyPr/>
          <a:lstStyle>
            <a:lvl1pPr marL="0" indent="0" algn="l" defTabSz="457200" rtl="0" eaLnBrk="1" fontAlgn="base" hangingPunct="1">
              <a:spcBef>
                <a:spcPct val="20000"/>
              </a:spcBef>
              <a:spcAft>
                <a:spcPct val="0"/>
              </a:spcAft>
              <a:buFontTx/>
              <a:buNone/>
              <a:defRPr sz="1700" kern="1200">
                <a:solidFill>
                  <a:schemeClr val="bg1"/>
                </a:solidFill>
                <a:latin typeface="+mn-lt"/>
                <a:ea typeface="ヒラギノ角ゴ Pro W3" charset="0"/>
                <a:cs typeface="ヒラギノ角ゴ Pro W3" charset="0"/>
              </a:defRPr>
            </a:lvl1pPr>
            <a:lvl2pPr marL="742950" indent="-285750" algn="l" defTabSz="457200" rtl="0" eaLnBrk="1" fontAlgn="base" hangingPunct="1">
              <a:spcBef>
                <a:spcPct val="20000"/>
              </a:spcBef>
              <a:spcAft>
                <a:spcPct val="0"/>
              </a:spcAft>
              <a:buFont typeface="Arial" charset="0"/>
              <a:buChar char="–"/>
              <a:defRPr sz="1000" kern="1200">
                <a:solidFill>
                  <a:schemeClr val="tx1"/>
                </a:solidFill>
                <a:latin typeface="+mn-lt"/>
                <a:ea typeface="ヒラギノ角ゴ Pro W3" charset="0"/>
                <a:cs typeface="+mn-cs"/>
              </a:defRPr>
            </a:lvl2pPr>
            <a:lvl3pPr marL="1143000" indent="-228600" algn="l" defTabSz="457200" rtl="0" eaLnBrk="1" fontAlgn="base" hangingPunct="1">
              <a:spcBef>
                <a:spcPct val="20000"/>
              </a:spcBef>
              <a:spcAft>
                <a:spcPct val="0"/>
              </a:spcAft>
              <a:buFont typeface="Arial" charset="0"/>
              <a:buChar char="•"/>
              <a:defRPr sz="1000" kern="1200">
                <a:solidFill>
                  <a:schemeClr val="tx1"/>
                </a:solidFill>
                <a:latin typeface="+mn-lt"/>
                <a:ea typeface="ヒラギノ角ゴ Pro W3" charset="0"/>
                <a:cs typeface="+mn-cs"/>
              </a:defRPr>
            </a:lvl3pPr>
            <a:lvl4pPr marL="1600200" indent="-228600" algn="l" defTabSz="457200" rtl="0" eaLnBrk="1" fontAlgn="base" hangingPunct="1">
              <a:spcBef>
                <a:spcPct val="20000"/>
              </a:spcBef>
              <a:spcAft>
                <a:spcPct val="0"/>
              </a:spcAft>
              <a:buFont typeface="Arial" charset="0"/>
              <a:buChar char="–"/>
              <a:defRPr sz="1000" kern="1200">
                <a:solidFill>
                  <a:schemeClr val="tx1"/>
                </a:solidFill>
                <a:latin typeface="+mn-lt"/>
                <a:ea typeface="ヒラギノ角ゴ Pro W3" charset="0"/>
                <a:cs typeface="+mn-cs"/>
              </a:defRPr>
            </a:lvl4pPr>
            <a:lvl5pPr marL="2057400" indent="-228600" algn="l" defTabSz="457200" rtl="0" eaLnBrk="1" fontAlgn="base" hangingPunct="1">
              <a:spcBef>
                <a:spcPct val="20000"/>
              </a:spcBef>
              <a:spcAft>
                <a:spcPct val="0"/>
              </a:spcAft>
              <a:buFont typeface="Arial" charset="0"/>
              <a:buChar char="»"/>
              <a:defRPr sz="1000" kern="1200">
                <a:solidFill>
                  <a:schemeClr val="tx1"/>
                </a:solidFill>
                <a:latin typeface="+mn-lt"/>
                <a:ea typeface="ヒラギノ角ゴ Pro W3"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s-ES" dirty="0"/>
          </a:p>
        </p:txBody>
      </p:sp>
    </p:spTree>
    <p:extLst>
      <p:ext uri="{BB962C8B-B14F-4D97-AF65-F5344CB8AC3E}">
        <p14:creationId xmlns:p14="http://schemas.microsoft.com/office/powerpoint/2010/main" val="1852997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CION">
    <p:spTree>
      <p:nvGrpSpPr>
        <p:cNvPr id="1" name=""/>
        <p:cNvGrpSpPr/>
        <p:nvPr/>
      </p:nvGrpSpPr>
      <p:grpSpPr>
        <a:xfrm>
          <a:off x="0" y="0"/>
          <a:ext cx="0" cy="0"/>
          <a:chOff x="0" y="0"/>
          <a:chExt cx="0" cy="0"/>
        </a:xfrm>
      </p:grpSpPr>
      <p:sp>
        <p:nvSpPr>
          <p:cNvPr id="5" name="Marcador de título 1"/>
          <p:cNvSpPr>
            <a:spLocks noGrp="1"/>
          </p:cNvSpPr>
          <p:nvPr>
            <p:ph type="title"/>
          </p:nvPr>
        </p:nvSpPr>
        <p:spPr bwMode="auto">
          <a:xfrm>
            <a:off x="740664" y="806849"/>
            <a:ext cx="7678642" cy="25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s-ES"/>
              <a:t>Haga clic para modificar el estilo de título del patrón</a:t>
            </a:r>
            <a:endParaRPr lang="es-ES" dirty="0"/>
          </a:p>
        </p:txBody>
      </p:sp>
      <p:sp>
        <p:nvSpPr>
          <p:cNvPr id="7" name="Marcador de texto 2"/>
          <p:cNvSpPr>
            <a:spLocks noGrp="1"/>
          </p:cNvSpPr>
          <p:nvPr>
            <p:ph idx="1"/>
          </p:nvPr>
        </p:nvSpPr>
        <p:spPr bwMode="auto">
          <a:xfrm>
            <a:off x="4645152" y="1200150"/>
            <a:ext cx="3774154"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s-ES"/>
              <a:t>Editar los estilos de texto del patrón</a:t>
            </a:r>
          </a:p>
        </p:txBody>
      </p:sp>
      <p:sp>
        <p:nvSpPr>
          <p:cNvPr id="10" name="Marcador de fecha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fontAlgn="auto">
              <a:spcBef>
                <a:spcPts val="0"/>
              </a:spcBef>
              <a:spcAft>
                <a:spcPts val="0"/>
              </a:spcAft>
              <a:defRPr sz="700">
                <a:solidFill>
                  <a:schemeClr val="tx1">
                    <a:tint val="75000"/>
                  </a:schemeClr>
                </a:solidFill>
                <a:latin typeface="+mn-lt"/>
                <a:ea typeface="+mn-ea"/>
                <a:cs typeface="+mn-cs"/>
              </a:defRPr>
            </a:lvl1pPr>
          </a:lstStyle>
          <a:p>
            <a:pPr>
              <a:defRPr/>
            </a:pPr>
            <a:fld id="{D9F99E93-D12A-4246-AE4D-26693C64AAAA}" type="datetimeFigureOut">
              <a:rPr lang="es-ES" smtClean="0"/>
              <a:pPr>
                <a:defRPr/>
              </a:pPr>
              <a:t>18/11/2018</a:t>
            </a:fld>
            <a:endParaRPr lang="es-ES" dirty="0"/>
          </a:p>
        </p:txBody>
      </p:sp>
      <p:sp>
        <p:nvSpPr>
          <p:cNvPr id="11" name="Marcador de pie de página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s-ES"/>
          </a:p>
        </p:txBody>
      </p:sp>
      <p:sp>
        <p:nvSpPr>
          <p:cNvPr id="12" name="Marcador de número de diapositiva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fontAlgn="auto">
              <a:spcBef>
                <a:spcPts val="0"/>
              </a:spcBef>
              <a:spcAft>
                <a:spcPts val="0"/>
              </a:spcAft>
              <a:defRPr sz="700">
                <a:solidFill>
                  <a:schemeClr val="tx1">
                    <a:tint val="75000"/>
                  </a:schemeClr>
                </a:solidFill>
                <a:latin typeface="+mn-lt"/>
                <a:ea typeface="+mn-ea"/>
                <a:cs typeface="+mn-cs"/>
              </a:defRPr>
            </a:lvl1pPr>
          </a:lstStyle>
          <a:p>
            <a:pPr>
              <a:defRPr/>
            </a:pPr>
            <a:fld id="{268B8592-C479-1D4A-A03B-600D2BF2C5C6}" type="slidenum">
              <a:rPr lang="es-ES" smtClean="0"/>
              <a:pPr>
                <a:defRPr/>
              </a:pPr>
              <a:t>‹Nº›</a:t>
            </a:fld>
            <a:endParaRPr lang="es-ES" dirty="0"/>
          </a:p>
        </p:txBody>
      </p:sp>
      <p:sp>
        <p:nvSpPr>
          <p:cNvPr id="13" name="Marcador de texto 76"/>
          <p:cNvSpPr txBox="1">
            <a:spLocks/>
          </p:cNvSpPr>
          <p:nvPr userDrawn="1"/>
        </p:nvSpPr>
        <p:spPr>
          <a:xfrm>
            <a:off x="831157" y="341912"/>
            <a:ext cx="5024233" cy="464938"/>
          </a:xfrm>
          <a:prstGeom prst="rect">
            <a:avLst/>
          </a:prstGeom>
        </p:spPr>
        <p:txBody>
          <a:bodyPr/>
          <a:lstStyle>
            <a:lvl1pPr marL="0" indent="0" algn="l" defTabSz="457200" rtl="0" eaLnBrk="1" fontAlgn="base" hangingPunct="1">
              <a:spcBef>
                <a:spcPct val="20000"/>
              </a:spcBef>
              <a:spcAft>
                <a:spcPct val="0"/>
              </a:spcAft>
              <a:buFontTx/>
              <a:buNone/>
              <a:defRPr sz="1700" kern="1200">
                <a:solidFill>
                  <a:schemeClr val="bg1"/>
                </a:solidFill>
                <a:latin typeface="+mn-lt"/>
                <a:ea typeface="ヒラギノ角ゴ Pro W3" charset="0"/>
                <a:cs typeface="ヒラギノ角ゴ Pro W3" charset="0"/>
              </a:defRPr>
            </a:lvl1pPr>
            <a:lvl2pPr marL="742950" indent="-285750" algn="l" defTabSz="457200" rtl="0" eaLnBrk="1" fontAlgn="base" hangingPunct="1">
              <a:spcBef>
                <a:spcPct val="20000"/>
              </a:spcBef>
              <a:spcAft>
                <a:spcPct val="0"/>
              </a:spcAft>
              <a:buFont typeface="Arial" charset="0"/>
              <a:buChar char="–"/>
              <a:defRPr sz="1000" kern="1200">
                <a:solidFill>
                  <a:schemeClr val="tx1"/>
                </a:solidFill>
                <a:latin typeface="+mn-lt"/>
                <a:ea typeface="ヒラギノ角ゴ Pro W3" charset="0"/>
                <a:cs typeface="+mn-cs"/>
              </a:defRPr>
            </a:lvl2pPr>
            <a:lvl3pPr marL="1143000" indent="-228600" algn="l" defTabSz="457200" rtl="0" eaLnBrk="1" fontAlgn="base" hangingPunct="1">
              <a:spcBef>
                <a:spcPct val="20000"/>
              </a:spcBef>
              <a:spcAft>
                <a:spcPct val="0"/>
              </a:spcAft>
              <a:buFont typeface="Arial" charset="0"/>
              <a:buChar char="•"/>
              <a:defRPr sz="1000" kern="1200">
                <a:solidFill>
                  <a:schemeClr val="tx1"/>
                </a:solidFill>
                <a:latin typeface="+mn-lt"/>
                <a:ea typeface="ヒラギノ角ゴ Pro W3" charset="0"/>
                <a:cs typeface="+mn-cs"/>
              </a:defRPr>
            </a:lvl3pPr>
            <a:lvl4pPr marL="1600200" indent="-228600" algn="l" defTabSz="457200" rtl="0" eaLnBrk="1" fontAlgn="base" hangingPunct="1">
              <a:spcBef>
                <a:spcPct val="20000"/>
              </a:spcBef>
              <a:spcAft>
                <a:spcPct val="0"/>
              </a:spcAft>
              <a:buFont typeface="Arial" charset="0"/>
              <a:buChar char="–"/>
              <a:defRPr sz="1000" kern="1200">
                <a:solidFill>
                  <a:schemeClr val="tx1"/>
                </a:solidFill>
                <a:latin typeface="+mn-lt"/>
                <a:ea typeface="ヒラギノ角ゴ Pro W3" charset="0"/>
                <a:cs typeface="+mn-cs"/>
              </a:defRPr>
            </a:lvl4pPr>
            <a:lvl5pPr marL="2057400" indent="-228600" algn="l" defTabSz="457200" rtl="0" eaLnBrk="1" fontAlgn="base" hangingPunct="1">
              <a:spcBef>
                <a:spcPct val="20000"/>
              </a:spcBef>
              <a:spcAft>
                <a:spcPct val="0"/>
              </a:spcAft>
              <a:buFont typeface="Arial" charset="0"/>
              <a:buChar char="»"/>
              <a:defRPr sz="1000" kern="1200">
                <a:solidFill>
                  <a:schemeClr val="tx1"/>
                </a:solidFill>
                <a:latin typeface="+mn-lt"/>
                <a:ea typeface="ヒラギノ角ゴ Pro W3"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s-ES" dirty="0"/>
          </a:p>
        </p:txBody>
      </p:sp>
      <p:sp>
        <p:nvSpPr>
          <p:cNvPr id="14" name="Marcador de texto 2"/>
          <p:cNvSpPr>
            <a:spLocks noGrp="1"/>
          </p:cNvSpPr>
          <p:nvPr>
            <p:ph idx="10"/>
          </p:nvPr>
        </p:nvSpPr>
        <p:spPr bwMode="auto">
          <a:xfrm>
            <a:off x="755576" y="1200150"/>
            <a:ext cx="3774154"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s-ES"/>
              <a:t>Editar los estilos de texto del patrón</a:t>
            </a:r>
          </a:p>
        </p:txBody>
      </p:sp>
    </p:spTree>
    <p:extLst>
      <p:ext uri="{BB962C8B-B14F-4D97-AF65-F5344CB8AC3E}">
        <p14:creationId xmlns:p14="http://schemas.microsoft.com/office/powerpoint/2010/main" val="3347556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ALORES">
    <p:spTree>
      <p:nvGrpSpPr>
        <p:cNvPr id="1" name=""/>
        <p:cNvGrpSpPr/>
        <p:nvPr/>
      </p:nvGrpSpPr>
      <p:grpSpPr>
        <a:xfrm>
          <a:off x="0" y="0"/>
          <a:ext cx="0" cy="0"/>
          <a:chOff x="0" y="0"/>
          <a:chExt cx="0" cy="0"/>
        </a:xfrm>
      </p:grpSpPr>
      <p:sp>
        <p:nvSpPr>
          <p:cNvPr id="8" name="Marcador de título 1"/>
          <p:cNvSpPr>
            <a:spLocks noGrp="1"/>
          </p:cNvSpPr>
          <p:nvPr>
            <p:ph type="title"/>
          </p:nvPr>
        </p:nvSpPr>
        <p:spPr bwMode="auto">
          <a:xfrm>
            <a:off x="740664" y="806849"/>
            <a:ext cx="7678642" cy="25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s-ES"/>
              <a:t>Haga clic para modificar el estilo de título del patrón</a:t>
            </a:r>
            <a:endParaRPr lang="es-ES" dirty="0"/>
          </a:p>
        </p:txBody>
      </p:sp>
      <p:sp>
        <p:nvSpPr>
          <p:cNvPr id="9" name="Marcador de texto 2"/>
          <p:cNvSpPr>
            <a:spLocks noGrp="1"/>
          </p:cNvSpPr>
          <p:nvPr>
            <p:ph idx="1"/>
          </p:nvPr>
        </p:nvSpPr>
        <p:spPr bwMode="auto">
          <a:xfrm>
            <a:off x="740664" y="1200150"/>
            <a:ext cx="7678642"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s-ES"/>
              <a:t>Editar los estilos de texto del patrón</a:t>
            </a:r>
          </a:p>
        </p:txBody>
      </p:sp>
      <p:sp>
        <p:nvSpPr>
          <p:cNvPr id="10" name="Marcador de fecha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fontAlgn="auto">
              <a:spcBef>
                <a:spcPts val="0"/>
              </a:spcBef>
              <a:spcAft>
                <a:spcPts val="0"/>
              </a:spcAft>
              <a:defRPr sz="700">
                <a:solidFill>
                  <a:schemeClr val="tx1">
                    <a:tint val="75000"/>
                  </a:schemeClr>
                </a:solidFill>
                <a:latin typeface="+mn-lt"/>
                <a:ea typeface="+mn-ea"/>
                <a:cs typeface="+mn-cs"/>
              </a:defRPr>
            </a:lvl1pPr>
          </a:lstStyle>
          <a:p>
            <a:pPr>
              <a:defRPr/>
            </a:pPr>
            <a:fld id="{D9F99E93-D12A-4246-AE4D-26693C64AAAA}" type="datetimeFigureOut">
              <a:rPr lang="es-ES" smtClean="0"/>
              <a:pPr>
                <a:defRPr/>
              </a:pPr>
              <a:t>18/11/2018</a:t>
            </a:fld>
            <a:endParaRPr lang="es-ES" dirty="0"/>
          </a:p>
        </p:txBody>
      </p:sp>
      <p:sp>
        <p:nvSpPr>
          <p:cNvPr id="11" name="Marcador de pie de página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s-ES"/>
          </a:p>
        </p:txBody>
      </p:sp>
      <p:sp>
        <p:nvSpPr>
          <p:cNvPr id="12" name="Marcador de número de diapositiva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fontAlgn="auto">
              <a:spcBef>
                <a:spcPts val="0"/>
              </a:spcBef>
              <a:spcAft>
                <a:spcPts val="0"/>
              </a:spcAft>
              <a:defRPr sz="700">
                <a:solidFill>
                  <a:schemeClr val="tx1">
                    <a:tint val="75000"/>
                  </a:schemeClr>
                </a:solidFill>
                <a:latin typeface="+mn-lt"/>
                <a:ea typeface="+mn-ea"/>
                <a:cs typeface="+mn-cs"/>
              </a:defRPr>
            </a:lvl1pPr>
          </a:lstStyle>
          <a:p>
            <a:pPr>
              <a:defRPr/>
            </a:pPr>
            <a:fld id="{268B8592-C479-1D4A-A03B-600D2BF2C5C6}" type="slidenum">
              <a:rPr lang="es-ES" smtClean="0"/>
              <a:pPr>
                <a:defRPr/>
              </a:pPr>
              <a:t>‹Nº›</a:t>
            </a:fld>
            <a:endParaRPr lang="es-ES" dirty="0"/>
          </a:p>
        </p:txBody>
      </p:sp>
      <p:sp>
        <p:nvSpPr>
          <p:cNvPr id="14" name="Marcador de texto 76"/>
          <p:cNvSpPr txBox="1">
            <a:spLocks/>
          </p:cNvSpPr>
          <p:nvPr userDrawn="1"/>
        </p:nvSpPr>
        <p:spPr>
          <a:xfrm>
            <a:off x="831157" y="341912"/>
            <a:ext cx="5024233" cy="464938"/>
          </a:xfrm>
          <a:prstGeom prst="rect">
            <a:avLst/>
          </a:prstGeom>
        </p:spPr>
        <p:txBody>
          <a:bodyPr/>
          <a:lstStyle>
            <a:lvl1pPr marL="0" indent="0" algn="l" defTabSz="457200" rtl="0" eaLnBrk="1" fontAlgn="base" hangingPunct="1">
              <a:spcBef>
                <a:spcPct val="20000"/>
              </a:spcBef>
              <a:spcAft>
                <a:spcPct val="0"/>
              </a:spcAft>
              <a:buFontTx/>
              <a:buNone/>
              <a:defRPr sz="1700" kern="1200">
                <a:solidFill>
                  <a:schemeClr val="bg1"/>
                </a:solidFill>
                <a:latin typeface="+mn-lt"/>
                <a:ea typeface="ヒラギノ角ゴ Pro W3" charset="0"/>
                <a:cs typeface="ヒラギノ角ゴ Pro W3" charset="0"/>
              </a:defRPr>
            </a:lvl1pPr>
            <a:lvl2pPr marL="742950" indent="-285750" algn="l" defTabSz="457200" rtl="0" eaLnBrk="1" fontAlgn="base" hangingPunct="1">
              <a:spcBef>
                <a:spcPct val="20000"/>
              </a:spcBef>
              <a:spcAft>
                <a:spcPct val="0"/>
              </a:spcAft>
              <a:buFont typeface="Arial" charset="0"/>
              <a:buChar char="–"/>
              <a:defRPr sz="1000" kern="1200">
                <a:solidFill>
                  <a:schemeClr val="tx1"/>
                </a:solidFill>
                <a:latin typeface="+mn-lt"/>
                <a:ea typeface="ヒラギノ角ゴ Pro W3" charset="0"/>
                <a:cs typeface="+mn-cs"/>
              </a:defRPr>
            </a:lvl2pPr>
            <a:lvl3pPr marL="1143000" indent="-228600" algn="l" defTabSz="457200" rtl="0" eaLnBrk="1" fontAlgn="base" hangingPunct="1">
              <a:spcBef>
                <a:spcPct val="20000"/>
              </a:spcBef>
              <a:spcAft>
                <a:spcPct val="0"/>
              </a:spcAft>
              <a:buFont typeface="Arial" charset="0"/>
              <a:buChar char="•"/>
              <a:defRPr sz="1000" kern="1200">
                <a:solidFill>
                  <a:schemeClr val="tx1"/>
                </a:solidFill>
                <a:latin typeface="+mn-lt"/>
                <a:ea typeface="ヒラギノ角ゴ Pro W3" charset="0"/>
                <a:cs typeface="+mn-cs"/>
              </a:defRPr>
            </a:lvl3pPr>
            <a:lvl4pPr marL="1600200" indent="-228600" algn="l" defTabSz="457200" rtl="0" eaLnBrk="1" fontAlgn="base" hangingPunct="1">
              <a:spcBef>
                <a:spcPct val="20000"/>
              </a:spcBef>
              <a:spcAft>
                <a:spcPct val="0"/>
              </a:spcAft>
              <a:buFont typeface="Arial" charset="0"/>
              <a:buChar char="–"/>
              <a:defRPr sz="1000" kern="1200">
                <a:solidFill>
                  <a:schemeClr val="tx1"/>
                </a:solidFill>
                <a:latin typeface="+mn-lt"/>
                <a:ea typeface="ヒラギノ角ゴ Pro W3" charset="0"/>
                <a:cs typeface="+mn-cs"/>
              </a:defRPr>
            </a:lvl4pPr>
            <a:lvl5pPr marL="2057400" indent="-228600" algn="l" defTabSz="457200" rtl="0" eaLnBrk="1" fontAlgn="base" hangingPunct="1">
              <a:spcBef>
                <a:spcPct val="20000"/>
              </a:spcBef>
              <a:spcAft>
                <a:spcPct val="0"/>
              </a:spcAft>
              <a:buFont typeface="Arial" charset="0"/>
              <a:buChar char="»"/>
              <a:defRPr sz="1000" kern="1200">
                <a:solidFill>
                  <a:schemeClr val="tx1"/>
                </a:solidFill>
                <a:latin typeface="+mn-lt"/>
                <a:ea typeface="ヒラギノ角ゴ Pro W3"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s-ES" dirty="0"/>
          </a:p>
        </p:txBody>
      </p:sp>
    </p:spTree>
    <p:extLst>
      <p:ext uri="{BB962C8B-B14F-4D97-AF65-F5344CB8AC3E}">
        <p14:creationId xmlns:p14="http://schemas.microsoft.com/office/powerpoint/2010/main" val="1872042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dice GENERAL">
    <p:spTree>
      <p:nvGrpSpPr>
        <p:cNvPr id="1" name=""/>
        <p:cNvGrpSpPr/>
        <p:nvPr/>
      </p:nvGrpSpPr>
      <p:grpSpPr>
        <a:xfrm>
          <a:off x="0" y="0"/>
          <a:ext cx="0" cy="0"/>
          <a:chOff x="0" y="0"/>
          <a:chExt cx="0" cy="0"/>
        </a:xfrm>
      </p:grpSpPr>
      <p:sp>
        <p:nvSpPr>
          <p:cNvPr id="30" name="Marcador de título 1"/>
          <p:cNvSpPr>
            <a:spLocks noGrp="1"/>
          </p:cNvSpPr>
          <p:nvPr>
            <p:ph type="title"/>
          </p:nvPr>
        </p:nvSpPr>
        <p:spPr bwMode="auto">
          <a:xfrm>
            <a:off x="740664" y="806849"/>
            <a:ext cx="7678642" cy="25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s-ES"/>
              <a:t>Haga clic para modificar el estilo de título del patrón</a:t>
            </a:r>
            <a:endParaRPr lang="es-ES" dirty="0"/>
          </a:p>
        </p:txBody>
      </p:sp>
      <p:sp>
        <p:nvSpPr>
          <p:cNvPr id="33" name="Marcador de texto 2"/>
          <p:cNvSpPr>
            <a:spLocks noGrp="1"/>
          </p:cNvSpPr>
          <p:nvPr>
            <p:ph idx="1"/>
          </p:nvPr>
        </p:nvSpPr>
        <p:spPr bwMode="auto">
          <a:xfrm>
            <a:off x="740664" y="1200150"/>
            <a:ext cx="7678642"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s-ES"/>
              <a:t>Editar los estilos de texto del patrón</a:t>
            </a:r>
          </a:p>
        </p:txBody>
      </p:sp>
      <p:sp>
        <p:nvSpPr>
          <p:cNvPr id="34" name="Marcador de fecha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fontAlgn="auto">
              <a:spcBef>
                <a:spcPts val="0"/>
              </a:spcBef>
              <a:spcAft>
                <a:spcPts val="0"/>
              </a:spcAft>
              <a:defRPr sz="700">
                <a:solidFill>
                  <a:schemeClr val="tx1">
                    <a:tint val="75000"/>
                  </a:schemeClr>
                </a:solidFill>
                <a:latin typeface="+mn-lt"/>
                <a:ea typeface="+mn-ea"/>
                <a:cs typeface="+mn-cs"/>
              </a:defRPr>
            </a:lvl1pPr>
          </a:lstStyle>
          <a:p>
            <a:pPr>
              <a:defRPr/>
            </a:pPr>
            <a:fld id="{D9F99E93-D12A-4246-AE4D-26693C64AAAA}" type="datetimeFigureOut">
              <a:rPr lang="es-ES" smtClean="0"/>
              <a:pPr>
                <a:defRPr/>
              </a:pPr>
              <a:t>18/11/2018</a:t>
            </a:fld>
            <a:endParaRPr lang="es-ES" dirty="0"/>
          </a:p>
        </p:txBody>
      </p:sp>
      <p:sp>
        <p:nvSpPr>
          <p:cNvPr id="35" name="Marcador de pie de página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s-ES" dirty="0"/>
          </a:p>
        </p:txBody>
      </p:sp>
      <p:sp>
        <p:nvSpPr>
          <p:cNvPr id="36" name="Marcador de número de diapositiva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fontAlgn="auto">
              <a:spcBef>
                <a:spcPts val="0"/>
              </a:spcBef>
              <a:spcAft>
                <a:spcPts val="0"/>
              </a:spcAft>
              <a:defRPr sz="700">
                <a:solidFill>
                  <a:schemeClr val="tx1">
                    <a:tint val="75000"/>
                  </a:schemeClr>
                </a:solidFill>
                <a:latin typeface="+mn-lt"/>
                <a:ea typeface="+mn-ea"/>
                <a:cs typeface="+mn-cs"/>
              </a:defRPr>
            </a:lvl1pPr>
          </a:lstStyle>
          <a:p>
            <a:pPr>
              <a:defRPr/>
            </a:pPr>
            <a:fld id="{268B8592-C479-1D4A-A03B-600D2BF2C5C6}" type="slidenum">
              <a:rPr lang="es-ES" smtClean="0"/>
              <a:pPr>
                <a:defRPr/>
              </a:pPr>
              <a:t>‹Nº›</a:t>
            </a:fld>
            <a:endParaRPr lang="es-ES" dirty="0"/>
          </a:p>
        </p:txBody>
      </p:sp>
      <p:sp>
        <p:nvSpPr>
          <p:cNvPr id="37" name="Marcador de texto 76"/>
          <p:cNvSpPr txBox="1">
            <a:spLocks/>
          </p:cNvSpPr>
          <p:nvPr userDrawn="1"/>
        </p:nvSpPr>
        <p:spPr>
          <a:xfrm>
            <a:off x="831157" y="341912"/>
            <a:ext cx="5024233" cy="464938"/>
          </a:xfrm>
          <a:prstGeom prst="rect">
            <a:avLst/>
          </a:prstGeom>
        </p:spPr>
        <p:txBody>
          <a:bodyPr/>
          <a:lstStyle>
            <a:lvl1pPr marL="0" indent="0" algn="l" defTabSz="457200" rtl="0" eaLnBrk="1" fontAlgn="base" hangingPunct="1">
              <a:spcBef>
                <a:spcPct val="20000"/>
              </a:spcBef>
              <a:spcAft>
                <a:spcPct val="0"/>
              </a:spcAft>
              <a:buFontTx/>
              <a:buNone/>
              <a:defRPr sz="1700" kern="1200">
                <a:solidFill>
                  <a:schemeClr val="bg1"/>
                </a:solidFill>
                <a:latin typeface="+mn-lt"/>
                <a:ea typeface="ヒラギノ角ゴ Pro W3" charset="0"/>
                <a:cs typeface="ヒラギノ角ゴ Pro W3" charset="0"/>
              </a:defRPr>
            </a:lvl1pPr>
            <a:lvl2pPr marL="742950" indent="-285750" algn="l" defTabSz="457200" rtl="0" eaLnBrk="1" fontAlgn="base" hangingPunct="1">
              <a:spcBef>
                <a:spcPct val="20000"/>
              </a:spcBef>
              <a:spcAft>
                <a:spcPct val="0"/>
              </a:spcAft>
              <a:buFont typeface="Arial" charset="0"/>
              <a:buChar char="–"/>
              <a:defRPr sz="1000" kern="1200">
                <a:solidFill>
                  <a:schemeClr val="tx1"/>
                </a:solidFill>
                <a:latin typeface="+mn-lt"/>
                <a:ea typeface="ヒラギノ角ゴ Pro W3" charset="0"/>
                <a:cs typeface="+mn-cs"/>
              </a:defRPr>
            </a:lvl2pPr>
            <a:lvl3pPr marL="1143000" indent="-228600" algn="l" defTabSz="457200" rtl="0" eaLnBrk="1" fontAlgn="base" hangingPunct="1">
              <a:spcBef>
                <a:spcPct val="20000"/>
              </a:spcBef>
              <a:spcAft>
                <a:spcPct val="0"/>
              </a:spcAft>
              <a:buFont typeface="Arial" charset="0"/>
              <a:buChar char="•"/>
              <a:defRPr sz="1000" kern="1200">
                <a:solidFill>
                  <a:schemeClr val="tx1"/>
                </a:solidFill>
                <a:latin typeface="+mn-lt"/>
                <a:ea typeface="ヒラギノ角ゴ Pro W3" charset="0"/>
                <a:cs typeface="+mn-cs"/>
              </a:defRPr>
            </a:lvl3pPr>
            <a:lvl4pPr marL="1600200" indent="-228600" algn="l" defTabSz="457200" rtl="0" eaLnBrk="1" fontAlgn="base" hangingPunct="1">
              <a:spcBef>
                <a:spcPct val="20000"/>
              </a:spcBef>
              <a:spcAft>
                <a:spcPct val="0"/>
              </a:spcAft>
              <a:buFont typeface="Arial" charset="0"/>
              <a:buChar char="–"/>
              <a:defRPr sz="1000" kern="1200">
                <a:solidFill>
                  <a:schemeClr val="tx1"/>
                </a:solidFill>
                <a:latin typeface="+mn-lt"/>
                <a:ea typeface="ヒラギノ角ゴ Pro W3" charset="0"/>
                <a:cs typeface="+mn-cs"/>
              </a:defRPr>
            </a:lvl4pPr>
            <a:lvl5pPr marL="2057400" indent="-228600" algn="l" defTabSz="457200" rtl="0" eaLnBrk="1" fontAlgn="base" hangingPunct="1">
              <a:spcBef>
                <a:spcPct val="20000"/>
              </a:spcBef>
              <a:spcAft>
                <a:spcPct val="0"/>
              </a:spcAft>
              <a:buFont typeface="Arial" charset="0"/>
              <a:buChar char="»"/>
              <a:defRPr sz="1000" kern="1200">
                <a:solidFill>
                  <a:schemeClr val="tx1"/>
                </a:solidFill>
                <a:latin typeface="+mn-lt"/>
                <a:ea typeface="ヒラギノ角ゴ Pro W3"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s-ES" dirty="0"/>
          </a:p>
        </p:txBody>
      </p:sp>
    </p:spTree>
    <p:extLst>
      <p:ext uri="{BB962C8B-B14F-4D97-AF65-F5344CB8AC3E}">
        <p14:creationId xmlns:p14="http://schemas.microsoft.com/office/powerpoint/2010/main" val="2252733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DICE CAPITULO">
    <p:spTree>
      <p:nvGrpSpPr>
        <p:cNvPr id="1" name=""/>
        <p:cNvGrpSpPr/>
        <p:nvPr/>
      </p:nvGrpSpPr>
      <p:grpSpPr>
        <a:xfrm>
          <a:off x="0" y="0"/>
          <a:ext cx="0" cy="0"/>
          <a:chOff x="0" y="0"/>
          <a:chExt cx="0" cy="0"/>
        </a:xfrm>
      </p:grpSpPr>
      <p:sp>
        <p:nvSpPr>
          <p:cNvPr id="9" name="Rectángulo 7"/>
          <p:cNvSpPr>
            <a:spLocks noChangeArrowheads="1"/>
          </p:cNvSpPr>
          <p:nvPr/>
        </p:nvSpPr>
        <p:spPr bwMode="auto">
          <a:xfrm>
            <a:off x="849313" y="1314450"/>
            <a:ext cx="8294687"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s-ES" sz="3500">
                <a:solidFill>
                  <a:srgbClr val="FFFFFF"/>
                </a:solidFill>
                <a:cs typeface="Calibri" charset="0"/>
              </a:rPr>
              <a:t>Índice</a:t>
            </a:r>
          </a:p>
        </p:txBody>
      </p:sp>
      <p:sp>
        <p:nvSpPr>
          <p:cNvPr id="15" name="Rectángulo 13"/>
          <p:cNvSpPr/>
          <p:nvPr userDrawn="1"/>
        </p:nvSpPr>
        <p:spPr>
          <a:xfrm>
            <a:off x="0" y="4082902"/>
            <a:ext cx="9144000" cy="1060598"/>
          </a:xfrm>
          <a:prstGeom prst="rect">
            <a:avLst/>
          </a:prstGeom>
          <a:solidFill>
            <a:srgbClr val="50515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ES" sz="1800"/>
          </a:p>
        </p:txBody>
      </p:sp>
      <p:sp>
        <p:nvSpPr>
          <p:cNvPr id="17" name="Rectángulo 12"/>
          <p:cNvSpPr/>
          <p:nvPr userDrawn="1"/>
        </p:nvSpPr>
        <p:spPr>
          <a:xfrm>
            <a:off x="0" y="-44450"/>
            <a:ext cx="9144000" cy="4127352"/>
          </a:xfrm>
          <a:prstGeom prst="rect">
            <a:avLst/>
          </a:prstGeom>
          <a:solidFill>
            <a:srgbClr val="98542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ES" sz="1800">
              <a:solidFill>
                <a:srgbClr val="95471F"/>
              </a:solidFill>
            </a:endParaRPr>
          </a:p>
        </p:txBody>
      </p:sp>
      <p:pic>
        <p:nvPicPr>
          <p:cNvPr id="18" name="Imagen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74987" y="2713148"/>
            <a:ext cx="29940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Marcador de título 1"/>
          <p:cNvSpPr>
            <a:spLocks noGrp="1"/>
          </p:cNvSpPr>
          <p:nvPr>
            <p:ph type="title" hasCustomPrompt="1"/>
          </p:nvPr>
        </p:nvSpPr>
        <p:spPr bwMode="auto">
          <a:xfrm>
            <a:off x="0" y="3696353"/>
            <a:ext cx="9144000" cy="25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marL="0" marR="0" indent="0" algn="ctr" defTabSz="457200" rtl="0" eaLnBrk="1" fontAlgn="base" latinLnBrk="0" hangingPunct="1">
              <a:lnSpc>
                <a:spcPct val="100000"/>
              </a:lnSpc>
              <a:spcBef>
                <a:spcPct val="0"/>
              </a:spcBef>
              <a:spcAft>
                <a:spcPct val="0"/>
              </a:spcAft>
              <a:buClrTx/>
              <a:buSzTx/>
              <a:buFontTx/>
              <a:buNone/>
              <a:tabLst/>
              <a:defRPr lang="es-ES" sz="1000" b="1" kern="1200" baseline="0" dirty="0">
                <a:solidFill>
                  <a:schemeClr val="bg1"/>
                </a:solidFill>
                <a:latin typeface="+mj-lt"/>
                <a:ea typeface="ヒラギノ角ゴ Pro W3" charset="0"/>
                <a:cs typeface="ヒラギノ角ゴ Pro W3" charset="0"/>
              </a:defRPr>
            </a:lvl1p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s-ES_tradnl" dirty="0"/>
              <a:t>www.azti.es  |  info@azti.es  | T: +34 94 657 40 00</a:t>
            </a:r>
            <a:endParaRPr lang="es-ES" dirty="0"/>
          </a:p>
        </p:txBody>
      </p:sp>
      <p:sp>
        <p:nvSpPr>
          <p:cNvPr id="26" name="25 Rectángulo"/>
          <p:cNvSpPr/>
          <p:nvPr userDrawn="1"/>
        </p:nvSpPr>
        <p:spPr>
          <a:xfrm>
            <a:off x="6949282" y="4302278"/>
            <a:ext cx="184731" cy="307777"/>
          </a:xfrm>
          <a:prstGeom prst="rect">
            <a:avLst/>
          </a:prstGeom>
        </p:spPr>
        <p:txBody>
          <a:bodyPr wrap="none">
            <a:spAutoFit/>
          </a:bodyPr>
          <a:lstStyle/>
          <a:p>
            <a:pPr>
              <a:defRPr/>
            </a:pPr>
            <a:endParaRPr lang="es-ES" sz="1400" dirty="0">
              <a:solidFill>
                <a:schemeClr val="tx1">
                  <a:lumMod val="65000"/>
                  <a:lumOff val="35000"/>
                </a:schemeClr>
              </a:solidFill>
              <a:cs typeface="Arial" charset="0"/>
            </a:endParaRPr>
          </a:p>
        </p:txBody>
      </p:sp>
      <p:sp>
        <p:nvSpPr>
          <p:cNvPr id="34" name="16 Rectángulo"/>
          <p:cNvSpPr>
            <a:spLocks noChangeArrowheads="1"/>
          </p:cNvSpPr>
          <p:nvPr userDrawn="1"/>
        </p:nvSpPr>
        <p:spPr bwMode="auto">
          <a:xfrm>
            <a:off x="1033604" y="4352057"/>
            <a:ext cx="30003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s-ES_tradnl" altLang="es-ES" sz="1000" dirty="0" err="1">
                <a:solidFill>
                  <a:schemeClr val="bg1"/>
                </a:solidFill>
              </a:rPr>
              <a:t>Txatxarramendi</a:t>
            </a:r>
            <a:r>
              <a:rPr lang="es-ES_tradnl" altLang="es-ES" sz="1000" dirty="0">
                <a:solidFill>
                  <a:schemeClr val="bg1"/>
                </a:solidFill>
              </a:rPr>
              <a:t> </a:t>
            </a:r>
            <a:r>
              <a:rPr lang="es-ES_tradnl" altLang="es-ES" sz="1000" dirty="0" err="1">
                <a:solidFill>
                  <a:schemeClr val="bg1"/>
                </a:solidFill>
              </a:rPr>
              <a:t>ugarte</a:t>
            </a:r>
            <a:r>
              <a:rPr lang="es-ES_tradnl" altLang="es-ES" sz="1000" dirty="0">
                <a:solidFill>
                  <a:schemeClr val="bg1"/>
                </a:solidFill>
              </a:rPr>
              <a:t> z/g</a:t>
            </a:r>
          </a:p>
          <a:p>
            <a:r>
              <a:rPr lang="es-ES_tradnl" altLang="es-ES" sz="1000" dirty="0">
                <a:solidFill>
                  <a:schemeClr val="bg1"/>
                </a:solidFill>
              </a:rPr>
              <a:t>48395 Sukarrieta, Bizkaia</a:t>
            </a:r>
            <a:endParaRPr lang="en-US" altLang="es-ES" sz="1000" dirty="0">
              <a:solidFill>
                <a:schemeClr val="bg1"/>
              </a:solidFill>
            </a:endParaRPr>
          </a:p>
        </p:txBody>
      </p:sp>
      <p:sp>
        <p:nvSpPr>
          <p:cNvPr id="35" name="16 Rectángulo"/>
          <p:cNvSpPr>
            <a:spLocks noChangeArrowheads="1"/>
          </p:cNvSpPr>
          <p:nvPr userDrawn="1"/>
        </p:nvSpPr>
        <p:spPr bwMode="auto">
          <a:xfrm>
            <a:off x="3681112" y="4352057"/>
            <a:ext cx="22707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s-ES_tradnl" altLang="es-ES" sz="1000" dirty="0">
                <a:solidFill>
                  <a:schemeClr val="bg1"/>
                </a:solidFill>
              </a:rPr>
              <a:t>Herrera </a:t>
            </a:r>
            <a:r>
              <a:rPr lang="es-ES_tradnl" altLang="es-ES" sz="1000" dirty="0" err="1">
                <a:solidFill>
                  <a:schemeClr val="bg1"/>
                </a:solidFill>
              </a:rPr>
              <a:t>Kaia</a:t>
            </a:r>
            <a:r>
              <a:rPr lang="es-ES_tradnl" altLang="es-ES" sz="1000" dirty="0">
                <a:solidFill>
                  <a:schemeClr val="bg1"/>
                </a:solidFill>
              </a:rPr>
              <a:t>. </a:t>
            </a:r>
            <a:r>
              <a:rPr lang="es-ES_tradnl" altLang="es-ES" sz="1000" dirty="0" err="1">
                <a:solidFill>
                  <a:schemeClr val="bg1"/>
                </a:solidFill>
              </a:rPr>
              <a:t>Portualdea</a:t>
            </a:r>
            <a:r>
              <a:rPr lang="es-ES_tradnl" altLang="es-ES" sz="1000" dirty="0">
                <a:solidFill>
                  <a:schemeClr val="bg1"/>
                </a:solidFill>
              </a:rPr>
              <a:t> z/g</a:t>
            </a:r>
          </a:p>
          <a:p>
            <a:r>
              <a:rPr lang="es-ES_tradnl" altLang="es-ES" sz="1000" dirty="0">
                <a:solidFill>
                  <a:schemeClr val="bg1"/>
                </a:solidFill>
              </a:rPr>
              <a:t>20110 Pasaia, Gipuzkoa</a:t>
            </a:r>
            <a:endParaRPr lang="en-US" altLang="es-ES" sz="1000" dirty="0">
              <a:solidFill>
                <a:schemeClr val="bg1"/>
              </a:solidFill>
            </a:endParaRPr>
          </a:p>
        </p:txBody>
      </p:sp>
      <p:sp>
        <p:nvSpPr>
          <p:cNvPr id="36" name="16 Rectángulo"/>
          <p:cNvSpPr>
            <a:spLocks noChangeArrowheads="1"/>
          </p:cNvSpPr>
          <p:nvPr userDrawn="1"/>
        </p:nvSpPr>
        <p:spPr bwMode="auto">
          <a:xfrm>
            <a:off x="6410099" y="4352057"/>
            <a:ext cx="346233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s-ES_tradnl" altLang="es-ES" sz="1000" dirty="0" err="1">
                <a:solidFill>
                  <a:schemeClr val="bg1"/>
                </a:solidFill>
              </a:rPr>
              <a:t>Astondo</a:t>
            </a:r>
            <a:r>
              <a:rPr lang="es-ES_tradnl" altLang="es-ES" sz="1000" dirty="0">
                <a:solidFill>
                  <a:schemeClr val="bg1"/>
                </a:solidFill>
              </a:rPr>
              <a:t> </a:t>
            </a:r>
            <a:r>
              <a:rPr lang="es-ES_tradnl" altLang="es-ES" sz="1000" dirty="0" err="1">
                <a:solidFill>
                  <a:schemeClr val="bg1"/>
                </a:solidFill>
              </a:rPr>
              <a:t>Bidea</a:t>
            </a:r>
            <a:r>
              <a:rPr lang="es-ES_tradnl" altLang="es-ES" sz="1000" dirty="0">
                <a:solidFill>
                  <a:schemeClr val="bg1"/>
                </a:solidFill>
              </a:rPr>
              <a:t>, Edificio 609</a:t>
            </a:r>
            <a:br>
              <a:rPr lang="es-ES_tradnl" altLang="es-ES" sz="1000" dirty="0">
                <a:solidFill>
                  <a:schemeClr val="bg1"/>
                </a:solidFill>
              </a:rPr>
            </a:br>
            <a:r>
              <a:rPr lang="es-ES_tradnl" altLang="es-ES" sz="1000" dirty="0">
                <a:solidFill>
                  <a:schemeClr val="bg1"/>
                </a:solidFill>
              </a:rPr>
              <a:t>Parque Tecnológico de Bizkaia</a:t>
            </a:r>
          </a:p>
          <a:p>
            <a:r>
              <a:rPr lang="es-ES_tradnl" altLang="es-ES" sz="1000" dirty="0">
                <a:solidFill>
                  <a:schemeClr val="bg1"/>
                </a:solidFill>
              </a:rPr>
              <a:t>48160 Derio, Bizkaia</a:t>
            </a:r>
            <a:endParaRPr lang="en-US" altLang="es-ES" sz="1000" dirty="0">
              <a:solidFill>
                <a:schemeClr val="bg1"/>
              </a:solidFill>
            </a:endParaRPr>
          </a:p>
        </p:txBody>
      </p:sp>
    </p:spTree>
    <p:extLst>
      <p:ext uri="{BB962C8B-B14F-4D97-AF65-F5344CB8AC3E}">
        <p14:creationId xmlns:p14="http://schemas.microsoft.com/office/powerpoint/2010/main" val="1220969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PORTADA">
    <p:spTree>
      <p:nvGrpSpPr>
        <p:cNvPr id="1" name=""/>
        <p:cNvGrpSpPr/>
        <p:nvPr/>
      </p:nvGrpSpPr>
      <p:grpSpPr>
        <a:xfrm>
          <a:off x="0" y="0"/>
          <a:ext cx="0" cy="0"/>
          <a:chOff x="0" y="0"/>
          <a:chExt cx="0" cy="0"/>
        </a:xfrm>
      </p:grpSpPr>
      <p:sp>
        <p:nvSpPr>
          <p:cNvPr id="4" name="Rectángulo 3"/>
          <p:cNvSpPr/>
          <p:nvPr/>
        </p:nvSpPr>
        <p:spPr>
          <a:xfrm>
            <a:off x="0" y="1265238"/>
            <a:ext cx="9144000" cy="285750"/>
          </a:xfrm>
          <a:prstGeom prst="rect">
            <a:avLst/>
          </a:prstGeom>
          <a:solidFill>
            <a:srgbClr val="50515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ES" sz="1800"/>
          </a:p>
        </p:txBody>
      </p:sp>
      <p:sp>
        <p:nvSpPr>
          <p:cNvPr id="5" name="Rectángulo 4"/>
          <p:cNvSpPr/>
          <p:nvPr/>
        </p:nvSpPr>
        <p:spPr>
          <a:xfrm>
            <a:off x="0" y="-44450"/>
            <a:ext cx="9144000" cy="1309688"/>
          </a:xfrm>
          <a:prstGeom prst="rect">
            <a:avLst/>
          </a:prstGeom>
          <a:solidFill>
            <a:srgbClr val="98542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ES" sz="1800">
              <a:solidFill>
                <a:srgbClr val="95471F"/>
              </a:solidFill>
            </a:endParaRPr>
          </a:p>
        </p:txBody>
      </p:sp>
      <p:pic>
        <p:nvPicPr>
          <p:cNvPr id="6" name="Imagen 1"/>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03238" y="288925"/>
            <a:ext cx="29940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Marcador de posición de imagen 7"/>
          <p:cNvSpPr>
            <a:spLocks noGrp="1"/>
          </p:cNvSpPr>
          <p:nvPr>
            <p:ph type="pic" sz="quarter" idx="10"/>
          </p:nvPr>
        </p:nvSpPr>
        <p:spPr>
          <a:xfrm>
            <a:off x="-1" y="1517306"/>
            <a:ext cx="9144001" cy="3626194"/>
          </a:xfrm>
          <a:prstGeom prst="rect">
            <a:avLst/>
          </a:prstGeom>
        </p:spPr>
        <p:txBody>
          <a:bodyPr/>
          <a:lstStyle>
            <a:lvl1pPr marL="0" indent="0">
              <a:buNone/>
              <a:defRPr/>
            </a:lvl1pPr>
          </a:lstStyle>
          <a:p>
            <a:pPr lvl="0"/>
            <a:r>
              <a:rPr lang="es-ES" noProof="0"/>
              <a:t>Haga clic en el icono para agregar una imagen</a:t>
            </a:r>
            <a:endParaRPr lang="es-ES" noProof="0" dirty="0"/>
          </a:p>
        </p:txBody>
      </p:sp>
      <p:sp>
        <p:nvSpPr>
          <p:cNvPr id="3" name="Subtítulo 2"/>
          <p:cNvSpPr>
            <a:spLocks noGrp="1"/>
          </p:cNvSpPr>
          <p:nvPr>
            <p:ph type="subTitle" idx="1"/>
          </p:nvPr>
        </p:nvSpPr>
        <p:spPr>
          <a:xfrm>
            <a:off x="4780399" y="2487613"/>
            <a:ext cx="3867130" cy="1314450"/>
          </a:xfrm>
          <a:prstGeom prst="rect">
            <a:avLst/>
          </a:prstGeom>
        </p:spPr>
        <p:txBody>
          <a:bodyPr/>
          <a:lstStyle>
            <a:lvl1pPr marL="0" indent="0" algn="r">
              <a:lnSpc>
                <a:spcPts val="3000"/>
              </a:lnSpc>
              <a:spcBef>
                <a:spcPts val="0"/>
              </a:spcBef>
              <a:buNone/>
              <a:defRPr sz="2500">
                <a:solidFill>
                  <a:srgbClr val="A75A29"/>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Tree>
    <p:extLst>
      <p:ext uri="{BB962C8B-B14F-4D97-AF65-F5344CB8AC3E}">
        <p14:creationId xmlns:p14="http://schemas.microsoft.com/office/powerpoint/2010/main" val="1920033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VALORES">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4594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4357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28700" y="514350"/>
            <a:ext cx="7200900" cy="1114425"/>
          </a:xfrm>
        </p:spPr>
        <p:txBody>
          <a:bodyPr/>
          <a:lstStyle>
            <a:lvl1pPr>
              <a:defRPr>
                <a:solidFill>
                  <a:schemeClr val="tx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8700" y="1755648"/>
            <a:ext cx="3332988" cy="617934"/>
          </a:xfrm>
        </p:spPr>
        <p:txBody>
          <a:bodyPr anchor="b">
            <a:noAutofit/>
          </a:bodyPr>
          <a:lstStyle>
            <a:lvl1pPr marL="0" indent="0">
              <a:lnSpc>
                <a:spcPct val="84000"/>
              </a:lnSpc>
              <a:spcBef>
                <a:spcPts val="0"/>
              </a:spcBef>
              <a:spcAft>
                <a:spcPts val="0"/>
              </a:spcAft>
              <a:buNone/>
              <a:defRPr sz="225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los estilos de texto del patrón</a:t>
            </a:r>
          </a:p>
        </p:txBody>
      </p:sp>
      <p:sp>
        <p:nvSpPr>
          <p:cNvPr id="4" name="Content Placeholder 3"/>
          <p:cNvSpPr>
            <a:spLocks noGrp="1"/>
          </p:cNvSpPr>
          <p:nvPr>
            <p:ph sz="half" idx="2"/>
          </p:nvPr>
        </p:nvSpPr>
        <p:spPr>
          <a:xfrm>
            <a:off x="1028700" y="2478906"/>
            <a:ext cx="3332988" cy="1921645"/>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893761" y="1755648"/>
            <a:ext cx="3332988" cy="617934"/>
          </a:xfrm>
        </p:spPr>
        <p:txBody>
          <a:bodyPr anchor="b">
            <a:noAutofit/>
          </a:bodyPr>
          <a:lstStyle>
            <a:lvl1pPr marL="0" indent="0">
              <a:lnSpc>
                <a:spcPct val="84000"/>
              </a:lnSpc>
              <a:spcBef>
                <a:spcPts val="0"/>
              </a:spcBef>
              <a:spcAft>
                <a:spcPts val="0"/>
              </a:spcAft>
              <a:buNone/>
              <a:defRPr sz="225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los estilos de texto del patrón</a:t>
            </a:r>
          </a:p>
        </p:txBody>
      </p:sp>
      <p:sp>
        <p:nvSpPr>
          <p:cNvPr id="6" name="Content Placeholder 5"/>
          <p:cNvSpPr>
            <a:spLocks noGrp="1"/>
          </p:cNvSpPr>
          <p:nvPr>
            <p:ph sz="quarter" idx="4"/>
          </p:nvPr>
        </p:nvSpPr>
        <p:spPr>
          <a:xfrm>
            <a:off x="4893761" y="2478906"/>
            <a:ext cx="3332988" cy="1921645"/>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556979B-2833-429F-94CE-6DC3B8F19382}" type="datetime1">
              <a:rPr lang="es-ES" smtClean="0"/>
              <a:t>18/11/2018</a:t>
            </a:fld>
            <a:endParaRPr lang="es-ES"/>
          </a:p>
        </p:txBody>
      </p:sp>
      <p:sp>
        <p:nvSpPr>
          <p:cNvPr id="8" name="Footer Placeholder 7"/>
          <p:cNvSpPr>
            <a:spLocks noGrp="1"/>
          </p:cNvSpPr>
          <p:nvPr>
            <p:ph type="ftr" sz="quarter" idx="11"/>
          </p:nvPr>
        </p:nvSpPr>
        <p:spPr/>
        <p:txBody>
          <a:bodyPr/>
          <a:lstStyle/>
          <a:p>
            <a:r>
              <a:rPr lang="es-ES"/>
              <a:t>Gonzalo Loza Pérez | gonzalolozaperez@gmail.com</a:t>
            </a:r>
          </a:p>
        </p:txBody>
      </p:sp>
      <p:sp>
        <p:nvSpPr>
          <p:cNvPr id="9" name="Slide Number Placeholder 8"/>
          <p:cNvSpPr>
            <a:spLocks noGrp="1"/>
          </p:cNvSpPr>
          <p:nvPr>
            <p:ph type="sldNum" sz="quarter" idx="12"/>
          </p:nvPr>
        </p:nvSpPr>
        <p:spPr/>
        <p:txBody>
          <a:bodyPr/>
          <a:lstStyle/>
          <a:p>
            <a:fld id="{132FADFE-3B8F-471C-ABF0-DBC7717ECBBC}" type="slidenum">
              <a:rPr lang="es-ES" smtClean="0"/>
              <a:t>‹Nº›</a:t>
            </a:fld>
            <a:endParaRPr lang="es-ES"/>
          </a:p>
        </p:txBody>
      </p:sp>
    </p:spTree>
    <p:extLst>
      <p:ext uri="{BB962C8B-B14F-4D97-AF65-F5344CB8AC3E}">
        <p14:creationId xmlns:p14="http://schemas.microsoft.com/office/powerpoint/2010/main" val="77085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B312A267-3FB1-42C7-A21C-47717E219147}"/>
              </a:ext>
            </a:extLst>
          </p:cNvPr>
          <p:cNvSpPr>
            <a:spLocks noGrp="1"/>
          </p:cNvSpPr>
          <p:nvPr>
            <p:ph type="sldNum" sz="quarter" idx="10"/>
          </p:nvPr>
        </p:nvSpPr>
        <p:spPr/>
        <p:txBody>
          <a:bodyPr/>
          <a:lstStyle>
            <a:lvl1pPr>
              <a:defRPr/>
            </a:lvl1pPr>
          </a:lstStyle>
          <a:p>
            <a:fld id="{33CC0581-05A5-490F-855C-E2EB685671F4}" type="slidenum">
              <a:rPr lang="es-ES_tradnl" altLang="es-ES"/>
              <a:pPr/>
              <a:t>‹Nº›</a:t>
            </a:fld>
            <a:endParaRPr lang="es-ES_tradnl" altLang="es-ES">
              <a:solidFill>
                <a:schemeClr val="tx1"/>
              </a:solidFill>
            </a:endParaRPr>
          </a:p>
        </p:txBody>
      </p:sp>
    </p:spTree>
    <p:extLst>
      <p:ext uri="{BB962C8B-B14F-4D97-AF65-F5344CB8AC3E}">
        <p14:creationId xmlns:p14="http://schemas.microsoft.com/office/powerpoint/2010/main" val="1472195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ángulo 9"/>
          <p:cNvSpPr/>
          <p:nvPr/>
        </p:nvSpPr>
        <p:spPr>
          <a:xfrm>
            <a:off x="0" y="0"/>
            <a:ext cx="9144000" cy="739775"/>
          </a:xfrm>
          <a:prstGeom prst="rect">
            <a:avLst/>
          </a:prstGeom>
          <a:solidFill>
            <a:srgbClr val="A65D2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pic>
        <p:nvPicPr>
          <p:cNvPr id="4" name="Imagen 1"/>
          <p:cNvPicPr>
            <a:picLocks noChangeAspect="1"/>
          </p:cNvPicPr>
          <p:nvPr/>
        </p:nvPicPr>
        <p:blipFill rotWithShape="1">
          <a:blip r:embed="rId13" cstate="email">
            <a:extLst>
              <a:ext uri="{28A0092B-C50C-407E-A947-70E740481C1C}">
                <a14:useLocalDpi xmlns:a14="http://schemas.microsoft.com/office/drawing/2010/main"/>
              </a:ext>
            </a:extLst>
          </a:blip>
          <a:srcRect r="37380"/>
          <a:stretch/>
        </p:blipFill>
        <p:spPr bwMode="auto">
          <a:xfrm>
            <a:off x="8107315" y="276225"/>
            <a:ext cx="872327" cy="344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50" r:id="rId1"/>
    <p:sldLayoutId id="2147483852" r:id="rId2"/>
    <p:sldLayoutId id="2147483851" r:id="rId3"/>
    <p:sldLayoutId id="2147483853" r:id="rId4"/>
    <p:sldLayoutId id="2147483854" r:id="rId5"/>
    <p:sldLayoutId id="2147483855" r:id="rId6"/>
    <p:sldLayoutId id="2147483856" r:id="rId7"/>
    <p:sldLayoutId id="2147483860" r:id="rId8"/>
    <p:sldLayoutId id="2147483862" r:id="rId9"/>
    <p:sldLayoutId id="2147483864" r:id="rId10"/>
    <p:sldLayoutId id="2147483865" r:id="rId11"/>
  </p:sldLayoutIdLst>
  <p:txStyles>
    <p:titleStyle>
      <a:lvl1pPr algn="ctr" defTabSz="457200" rtl="0" eaLnBrk="1" fontAlgn="base" hangingPunct="1">
        <a:spcBef>
          <a:spcPct val="0"/>
        </a:spcBef>
        <a:spcAft>
          <a:spcPct val="0"/>
        </a:spcAft>
        <a:defRPr sz="2000" b="1" kern="1200">
          <a:solidFill>
            <a:srgbClr val="4D5B53"/>
          </a:solidFill>
          <a:latin typeface="+mj-lt"/>
          <a:ea typeface="ヒラギノ角ゴ Pro W3" charset="0"/>
          <a:cs typeface="ヒラギノ角ゴ Pro W3" charset="0"/>
        </a:defRPr>
      </a:lvl1pPr>
      <a:lvl2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9pPr>
    </p:titleStyle>
    <p:bodyStyle>
      <a:lvl1pPr marL="342900" indent="-342900" algn="l" defTabSz="457200" rtl="0" eaLnBrk="1" fontAlgn="base" hangingPunct="1">
        <a:spcBef>
          <a:spcPct val="20000"/>
        </a:spcBef>
        <a:spcAft>
          <a:spcPct val="0"/>
        </a:spcAft>
        <a:buFont typeface="Arial" charset="0"/>
        <a:buChar char="•"/>
        <a:defRPr sz="2000" kern="1200">
          <a:solidFill>
            <a:schemeClr val="tx1"/>
          </a:solidFill>
          <a:latin typeface="+mn-lt"/>
          <a:ea typeface="ヒラギノ角ゴ Pro W3" charset="0"/>
          <a:cs typeface="ヒラギノ角ゴ Pro W3" charset="0"/>
        </a:defRPr>
      </a:lvl1pPr>
      <a:lvl2pPr marL="742950" indent="-285750" algn="l" defTabSz="457200" rtl="0" eaLnBrk="1" fontAlgn="base" hangingPunct="1">
        <a:spcBef>
          <a:spcPct val="20000"/>
        </a:spcBef>
        <a:spcAft>
          <a:spcPct val="0"/>
        </a:spcAft>
        <a:buFont typeface="Arial" charset="0"/>
        <a:buChar char="–"/>
        <a:defRPr sz="1800" kern="1200">
          <a:solidFill>
            <a:schemeClr val="tx1"/>
          </a:solidFill>
          <a:latin typeface="+mn-lt"/>
          <a:ea typeface="ヒラギノ角ゴ Pro W3" charset="0"/>
          <a:cs typeface="+mn-cs"/>
        </a:defRPr>
      </a:lvl2pPr>
      <a:lvl3pPr marL="1143000" indent="-228600" algn="l" defTabSz="457200" rtl="0" eaLnBrk="1" fontAlgn="base" hangingPunct="1">
        <a:spcBef>
          <a:spcPct val="20000"/>
        </a:spcBef>
        <a:spcAft>
          <a:spcPct val="0"/>
        </a:spcAft>
        <a:buFont typeface="Arial" charset="0"/>
        <a:buChar char="•"/>
        <a:defRPr sz="1600" kern="1200">
          <a:solidFill>
            <a:schemeClr val="tx1"/>
          </a:solidFill>
          <a:latin typeface="+mn-lt"/>
          <a:ea typeface="ヒラギノ角ゴ Pro W3" charset="0"/>
          <a:cs typeface="+mn-cs"/>
        </a:defRPr>
      </a:lvl3pPr>
      <a:lvl4pPr marL="1600200" indent="-228600" algn="l" defTabSz="457200" rtl="0" eaLnBrk="1" fontAlgn="base" hangingPunct="1">
        <a:spcBef>
          <a:spcPct val="20000"/>
        </a:spcBef>
        <a:spcAft>
          <a:spcPct val="0"/>
        </a:spcAft>
        <a:buFont typeface="Arial" charset="0"/>
        <a:buChar char="–"/>
        <a:defRPr sz="1400" kern="1200">
          <a:solidFill>
            <a:schemeClr val="tx1"/>
          </a:solidFill>
          <a:latin typeface="+mn-lt"/>
          <a:ea typeface="ヒラギノ角ゴ Pro W3"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ヒラギノ角ゴ Pro W3"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8" Type="http://schemas.openxmlformats.org/officeDocument/2006/relationships/image" Target="../media/image15.gif"/><Relationship Id="rId13" Type="http://schemas.openxmlformats.org/officeDocument/2006/relationships/image" Target="../media/image20.jpeg"/><Relationship Id="rId18" Type="http://schemas.openxmlformats.org/officeDocument/2006/relationships/image" Target="../media/image25.png"/><Relationship Id="rId3" Type="http://schemas.openxmlformats.org/officeDocument/2006/relationships/image" Target="../media/image10.png"/><Relationship Id="rId21" Type="http://schemas.openxmlformats.org/officeDocument/2006/relationships/hyperlink" Target="https://www.vocento.com/san-sebastian-gastronomika" TargetMode="External"/><Relationship Id="rId7" Type="http://schemas.openxmlformats.org/officeDocument/2006/relationships/image" Target="../media/image14.jpeg"/><Relationship Id="rId12" Type="http://schemas.openxmlformats.org/officeDocument/2006/relationships/image" Target="../media/image19.jpeg"/><Relationship Id="rId17" Type="http://schemas.openxmlformats.org/officeDocument/2006/relationships/image" Target="../media/image24.jpeg"/><Relationship Id="rId2" Type="http://schemas.openxmlformats.org/officeDocument/2006/relationships/notesSlide" Target="../notesSlides/notesSlide3.xml"/><Relationship Id="rId16" Type="http://schemas.openxmlformats.org/officeDocument/2006/relationships/image" Target="../media/image23.jpeg"/><Relationship Id="rId20" Type="http://schemas.openxmlformats.org/officeDocument/2006/relationships/hyperlink" Target="https://www.vocento.com/madrid-fusion" TargetMode="External"/><Relationship Id="rId1" Type="http://schemas.openxmlformats.org/officeDocument/2006/relationships/slideLayout" Target="../slideLayouts/slideLayout9.xml"/><Relationship Id="rId6" Type="http://schemas.openxmlformats.org/officeDocument/2006/relationships/image" Target="../media/image13.jpeg"/><Relationship Id="rId11" Type="http://schemas.openxmlformats.org/officeDocument/2006/relationships/image" Target="../media/image18.jpeg"/><Relationship Id="rId5" Type="http://schemas.openxmlformats.org/officeDocument/2006/relationships/image" Target="../media/image12.jpg"/><Relationship Id="rId15" Type="http://schemas.openxmlformats.org/officeDocument/2006/relationships/image" Target="../media/image22.jpeg"/><Relationship Id="rId10" Type="http://schemas.openxmlformats.org/officeDocument/2006/relationships/image" Target="../media/image17.jpeg"/><Relationship Id="rId19" Type="http://schemas.openxmlformats.org/officeDocument/2006/relationships/image" Target="../media/image26.png"/><Relationship Id="rId4" Type="http://schemas.openxmlformats.org/officeDocument/2006/relationships/image" Target="../media/image11.jpeg"/><Relationship Id="rId9" Type="http://schemas.openxmlformats.org/officeDocument/2006/relationships/image" Target="../media/image16.jpeg"/><Relationship Id="rId14" Type="http://schemas.openxmlformats.org/officeDocument/2006/relationships/image" Target="../media/image21.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7.png"/><Relationship Id="rId1" Type="http://schemas.openxmlformats.org/officeDocument/2006/relationships/slideLayout" Target="../slideLayouts/slideLayout10.xml"/><Relationship Id="rId5" Type="http://schemas.microsoft.com/office/2007/relationships/hdphoto" Target="../media/hdphoto2.wdp"/><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9.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5.jp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9.jp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ángulo 13"/>
          <p:cNvSpPr/>
          <p:nvPr/>
        </p:nvSpPr>
        <p:spPr>
          <a:xfrm>
            <a:off x="0" y="1265238"/>
            <a:ext cx="9144000" cy="285750"/>
          </a:xfrm>
          <a:prstGeom prst="rect">
            <a:avLst/>
          </a:prstGeom>
          <a:solidFill>
            <a:srgbClr val="50515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ES" sz="1800"/>
          </a:p>
        </p:txBody>
      </p:sp>
      <p:sp>
        <p:nvSpPr>
          <p:cNvPr id="13" name="Rectángulo 12"/>
          <p:cNvSpPr/>
          <p:nvPr/>
        </p:nvSpPr>
        <p:spPr>
          <a:xfrm>
            <a:off x="0" y="-44450"/>
            <a:ext cx="9144000" cy="1309688"/>
          </a:xfrm>
          <a:prstGeom prst="rect">
            <a:avLst/>
          </a:prstGeom>
          <a:solidFill>
            <a:srgbClr val="98542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ES" sz="1800">
              <a:solidFill>
                <a:srgbClr val="95471F"/>
              </a:solidFill>
            </a:endParaRPr>
          </a:p>
        </p:txBody>
      </p:sp>
      <p:pic>
        <p:nvPicPr>
          <p:cNvPr id="10243" name="Imagen 9"/>
          <p:cNvPicPr>
            <a:picLocks noChangeAspect="1"/>
          </p:cNvPicPr>
          <p:nvPr/>
        </p:nvPicPr>
        <p:blipFill rotWithShape="1">
          <a:blip r:embed="rId2"/>
          <a:srcRect t="34398" b="13236"/>
          <a:stretch/>
        </p:blipFill>
        <p:spPr bwMode="auto">
          <a:xfrm>
            <a:off x="0" y="1552255"/>
            <a:ext cx="9144000" cy="3591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CuadroTexto 10"/>
          <p:cNvSpPr txBox="1">
            <a:spLocks noChangeArrowheads="1"/>
          </p:cNvSpPr>
          <p:nvPr/>
        </p:nvSpPr>
        <p:spPr bwMode="auto">
          <a:xfrm>
            <a:off x="3074795" y="2267864"/>
            <a:ext cx="5426321" cy="1900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ヒラギノ角ゴ Pro W3" charset="0"/>
                <a:cs typeface="ヒラギノ角ゴ Pro W3" charset="0"/>
              </a:defRPr>
            </a:lvl1pPr>
            <a:lvl2pPr marL="742950" indent="-285750" eaLnBrk="0" hangingPunct="0">
              <a:defRPr sz="2400">
                <a:solidFill>
                  <a:schemeClr val="tx1"/>
                </a:solidFill>
                <a:latin typeface="Calibri" charset="0"/>
                <a:ea typeface="ヒラギノ角ゴ Pro W3" charset="0"/>
              </a:defRPr>
            </a:lvl2pPr>
            <a:lvl3pPr marL="1143000" indent="-228600" eaLnBrk="0" hangingPunct="0">
              <a:defRPr sz="2400">
                <a:solidFill>
                  <a:schemeClr val="tx1"/>
                </a:solidFill>
                <a:latin typeface="Calibri" charset="0"/>
                <a:ea typeface="ヒラギノ角ゴ Pro W3" charset="0"/>
              </a:defRPr>
            </a:lvl3pPr>
            <a:lvl4pPr marL="1600200" indent="-228600" eaLnBrk="0" hangingPunct="0">
              <a:defRPr sz="2400">
                <a:solidFill>
                  <a:schemeClr val="tx1"/>
                </a:solidFill>
                <a:latin typeface="Calibri" charset="0"/>
                <a:ea typeface="ヒラギノ角ゴ Pro W3" charset="0"/>
              </a:defRPr>
            </a:lvl4pPr>
            <a:lvl5pPr marL="2057400" indent="-228600" eaLnBrk="0" hangingPunct="0">
              <a:defRPr sz="2400">
                <a:solidFill>
                  <a:schemeClr val="tx1"/>
                </a:solidFill>
                <a:latin typeface="Calibri" charset="0"/>
                <a:ea typeface="ヒラギノ角ゴ Pro W3" charset="0"/>
              </a:defRPr>
            </a:lvl5pPr>
            <a:lvl6pPr marL="2514600" indent="-228600" eaLnBrk="0" fontAlgn="base" hangingPunct="0">
              <a:spcBef>
                <a:spcPct val="0"/>
              </a:spcBef>
              <a:spcAft>
                <a:spcPct val="0"/>
              </a:spcAft>
              <a:defRPr sz="2400">
                <a:solidFill>
                  <a:schemeClr val="tx1"/>
                </a:solidFill>
                <a:latin typeface="Calibri" charset="0"/>
                <a:ea typeface="ヒラギノ角ゴ Pro W3" charset="0"/>
              </a:defRPr>
            </a:lvl6pPr>
            <a:lvl7pPr marL="2971800" indent="-228600" eaLnBrk="0" fontAlgn="base" hangingPunct="0">
              <a:spcBef>
                <a:spcPct val="0"/>
              </a:spcBef>
              <a:spcAft>
                <a:spcPct val="0"/>
              </a:spcAft>
              <a:defRPr sz="2400">
                <a:solidFill>
                  <a:schemeClr val="tx1"/>
                </a:solidFill>
                <a:latin typeface="Calibri" charset="0"/>
                <a:ea typeface="ヒラギノ角ゴ Pro W3" charset="0"/>
              </a:defRPr>
            </a:lvl7pPr>
            <a:lvl8pPr marL="3429000" indent="-228600" eaLnBrk="0" fontAlgn="base" hangingPunct="0">
              <a:spcBef>
                <a:spcPct val="0"/>
              </a:spcBef>
              <a:spcAft>
                <a:spcPct val="0"/>
              </a:spcAft>
              <a:defRPr sz="2400">
                <a:solidFill>
                  <a:schemeClr val="tx1"/>
                </a:solidFill>
                <a:latin typeface="Calibri" charset="0"/>
                <a:ea typeface="ヒラギノ角ゴ Pro W3" charset="0"/>
              </a:defRPr>
            </a:lvl8pPr>
            <a:lvl9pPr marL="3886200" indent="-228600" eaLnBrk="0" fontAlgn="base" hangingPunct="0">
              <a:spcBef>
                <a:spcPct val="0"/>
              </a:spcBef>
              <a:spcAft>
                <a:spcPct val="0"/>
              </a:spcAft>
              <a:defRPr sz="2400">
                <a:solidFill>
                  <a:schemeClr val="tx1"/>
                </a:solidFill>
                <a:latin typeface="Calibri" charset="0"/>
                <a:ea typeface="ヒラギノ角ゴ Pro W3" charset="0"/>
              </a:defRPr>
            </a:lvl9pPr>
          </a:lstStyle>
          <a:p>
            <a:pPr algn="r" eaLnBrk="1" hangingPunct="1">
              <a:lnSpc>
                <a:spcPts val="7000"/>
              </a:lnSpc>
            </a:pPr>
            <a:r>
              <a:rPr lang="es-ES" sz="7000" b="1" dirty="0">
                <a:solidFill>
                  <a:schemeClr val="bg1"/>
                </a:solidFill>
                <a:effectLst>
                  <a:outerShdw blurRad="38100" dist="38100" dir="2700000" algn="tl">
                    <a:srgbClr val="000000">
                      <a:alpha val="43137"/>
                    </a:srgbClr>
                  </a:outerShdw>
                </a:effectLst>
              </a:rPr>
              <a:t>Curso de </a:t>
            </a:r>
            <a:r>
              <a:rPr lang="es-ES" sz="7000" b="1" dirty="0" err="1">
                <a:solidFill>
                  <a:schemeClr val="bg1"/>
                </a:solidFill>
                <a:effectLst>
                  <a:outerShdw blurRad="38100" dist="38100" dir="2700000" algn="tl">
                    <a:srgbClr val="000000">
                      <a:alpha val="43137"/>
                    </a:srgbClr>
                  </a:outerShdw>
                </a:effectLst>
              </a:rPr>
              <a:t>portavocía</a:t>
            </a:r>
            <a:r>
              <a:rPr lang="es-ES" sz="7000" b="1" dirty="0">
                <a:solidFill>
                  <a:schemeClr val="bg1"/>
                </a:solidFill>
                <a:effectLst>
                  <a:outerShdw blurRad="38100" dist="38100" dir="2700000" algn="tl">
                    <a:srgbClr val="000000">
                      <a:alpha val="43137"/>
                    </a:srgbClr>
                  </a:outerShdw>
                </a:effectLst>
              </a:rPr>
              <a:t> </a:t>
            </a:r>
          </a:p>
        </p:txBody>
      </p:sp>
      <p:pic>
        <p:nvPicPr>
          <p:cNvPr id="10245" name="Imagen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3238" y="288925"/>
            <a:ext cx="29940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Imagen 2"/>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7585075" y="1314450"/>
            <a:ext cx="12065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a:extLst>
              <a:ext uri="{FF2B5EF4-FFF2-40B4-BE49-F238E27FC236}">
                <a16:creationId xmlns:a16="http://schemas.microsoft.com/office/drawing/2014/main" id="{83F40648-922E-4C0C-A6C3-8B3BF26EA7A6}"/>
              </a:ext>
            </a:extLst>
          </p:cNvPr>
          <p:cNvSpPr/>
          <p:nvPr/>
        </p:nvSpPr>
        <p:spPr>
          <a:xfrm>
            <a:off x="6895673" y="4846799"/>
            <a:ext cx="2206053" cy="246221"/>
          </a:xfrm>
          <a:prstGeom prst="rect">
            <a:avLst/>
          </a:prstGeom>
        </p:spPr>
        <p:txBody>
          <a:bodyPr wrap="none">
            <a:spAutoFit/>
          </a:bodyPr>
          <a:lstStyle/>
          <a:p>
            <a:r>
              <a:rPr lang="es-ES" sz="1000" dirty="0">
                <a:solidFill>
                  <a:srgbClr val="985427"/>
                </a:solidFill>
              </a:rPr>
              <a:t>© AZTI. Todos los derechos reservados</a:t>
            </a:r>
          </a:p>
        </p:txBody>
      </p:sp>
    </p:spTree>
    <p:extLst>
      <p:ext uri="{BB962C8B-B14F-4D97-AF65-F5344CB8AC3E}">
        <p14:creationId xmlns:p14="http://schemas.microsoft.com/office/powerpoint/2010/main" val="4279830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idx="4294967295"/>
          </p:nvPr>
        </p:nvSpPr>
        <p:spPr>
          <a:xfrm>
            <a:off x="69273" y="139008"/>
            <a:ext cx="4291769" cy="491226"/>
          </a:xfrm>
        </p:spPr>
        <p:txBody>
          <a:bodyPr>
            <a:normAutofit/>
          </a:bodyPr>
          <a:lstStyle/>
          <a:p>
            <a:r>
              <a:rPr lang="es-ES" dirty="0">
                <a:solidFill>
                  <a:schemeClr val="bg1"/>
                </a:solidFill>
              </a:rPr>
              <a:t>ORGANIZACIÓN DEL CURSO</a:t>
            </a:r>
          </a:p>
        </p:txBody>
      </p:sp>
      <p:sp>
        <p:nvSpPr>
          <p:cNvPr id="3" name="Marcador de contenido 2"/>
          <p:cNvSpPr>
            <a:spLocks noGrp="1"/>
          </p:cNvSpPr>
          <p:nvPr>
            <p:ph idx="4294967295"/>
          </p:nvPr>
        </p:nvSpPr>
        <p:spPr>
          <a:xfrm>
            <a:off x="975330" y="1609518"/>
            <a:ext cx="6338996" cy="3394974"/>
          </a:xfrm>
        </p:spPr>
        <p:txBody>
          <a:bodyPr/>
          <a:lstStyle/>
          <a:p>
            <a:pPr marL="740664" lvl="1" indent="-342900">
              <a:buFont typeface="+mj-lt"/>
              <a:buAutoNum type="arabicPeriod"/>
            </a:pPr>
            <a:r>
              <a:rPr lang="es-ES" i="0" dirty="0"/>
              <a:t>Qué es noticia</a:t>
            </a:r>
          </a:p>
          <a:p>
            <a:pPr marL="740664" lvl="1" indent="-342900">
              <a:buFont typeface="+mj-lt"/>
              <a:buAutoNum type="arabicPeriod"/>
            </a:pPr>
            <a:r>
              <a:rPr lang="es-ES" i="0" dirty="0"/>
              <a:t>Medios de comunicación y rutinas en una redacción</a:t>
            </a:r>
            <a:endParaRPr lang="es-ES" b="1" i="0" dirty="0"/>
          </a:p>
          <a:p>
            <a:pPr marL="740664" lvl="1" indent="-342900">
              <a:buFont typeface="+mj-lt"/>
              <a:buAutoNum type="arabicPeriod"/>
            </a:pPr>
            <a:r>
              <a:rPr lang="es-ES" i="0" dirty="0"/>
              <a:t>Comunicación con los medios: </a:t>
            </a:r>
            <a:r>
              <a:rPr lang="es-ES" dirty="0"/>
              <a:t>Entrevistas en prensa, radio y televisión</a:t>
            </a:r>
          </a:p>
          <a:p>
            <a:pPr marL="740664" lvl="1" indent="-342900">
              <a:buFont typeface="+mj-lt"/>
              <a:buAutoNum type="arabicPeriod"/>
            </a:pPr>
            <a:r>
              <a:rPr lang="es-ES" i="0" dirty="0"/>
              <a:t>Comunicación en innovaciones y datos científicos</a:t>
            </a:r>
            <a:endParaRPr lang="es-ES" dirty="0"/>
          </a:p>
          <a:p>
            <a:pPr marL="740664" lvl="1" indent="-342900">
              <a:buFont typeface="+mj-lt"/>
              <a:buAutoNum type="arabicPeriod"/>
            </a:pPr>
            <a:r>
              <a:rPr lang="es-ES" i="0" dirty="0"/>
              <a:t>Contar qué es AZTI</a:t>
            </a:r>
          </a:p>
          <a:p>
            <a:pPr marL="740664" lvl="2" indent="0">
              <a:buNone/>
            </a:pPr>
            <a:endParaRPr lang="es-ES" dirty="0"/>
          </a:p>
          <a:p>
            <a:pPr marL="740664" lvl="2" indent="0">
              <a:buNone/>
            </a:pPr>
            <a:endParaRPr lang="es-ES" dirty="0"/>
          </a:p>
        </p:txBody>
      </p:sp>
    </p:spTree>
    <p:extLst>
      <p:ext uri="{BB962C8B-B14F-4D97-AF65-F5344CB8AC3E}">
        <p14:creationId xmlns:p14="http://schemas.microsoft.com/office/powerpoint/2010/main" val="1551124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magen que contiene exterior&#10;&#10;Descripción generada automáticamente">
            <a:extLst>
              <a:ext uri="{FF2B5EF4-FFF2-40B4-BE49-F238E27FC236}">
                <a16:creationId xmlns:a16="http://schemas.microsoft.com/office/drawing/2014/main" id="{B1085E76-F76A-40B4-AC10-11875856C4F3}"/>
              </a:ext>
            </a:extLst>
          </p:cNvPr>
          <p:cNvPicPr>
            <a:picLocks noChangeAspect="1"/>
          </p:cNvPicPr>
          <p:nvPr/>
        </p:nvPicPr>
        <p:blipFill rotWithShape="1">
          <a:blip r:embed="rId2"/>
          <a:srcRect b="15625"/>
          <a:stretch/>
        </p:blipFill>
        <p:spPr>
          <a:xfrm>
            <a:off x="0" y="0"/>
            <a:ext cx="9144000" cy="5143500"/>
          </a:xfrm>
          <a:prstGeom prst="rect">
            <a:avLst/>
          </a:prstGeom>
        </p:spPr>
      </p:pic>
      <p:sp>
        <p:nvSpPr>
          <p:cNvPr id="10" name="Rectángulo 9"/>
          <p:cNvSpPr/>
          <p:nvPr/>
        </p:nvSpPr>
        <p:spPr>
          <a:xfrm>
            <a:off x="0" y="1989138"/>
            <a:ext cx="9144000" cy="1677987"/>
          </a:xfrm>
          <a:prstGeom prst="rect">
            <a:avLst/>
          </a:prstGeom>
          <a:solidFill>
            <a:srgbClr val="985427">
              <a:alpha val="87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ES" sz="1800"/>
          </a:p>
        </p:txBody>
      </p:sp>
      <p:sp>
        <p:nvSpPr>
          <p:cNvPr id="15363" name="CuadroTexto 2"/>
          <p:cNvSpPr txBox="1">
            <a:spLocks noChangeArrowheads="1"/>
          </p:cNvSpPr>
          <p:nvPr/>
        </p:nvSpPr>
        <p:spPr bwMode="auto">
          <a:xfrm>
            <a:off x="703263" y="1968500"/>
            <a:ext cx="11541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ヒラギノ角ゴ Pro W3" charset="0"/>
                <a:cs typeface="ヒラギノ角ゴ Pro W3" charset="0"/>
              </a:defRPr>
            </a:lvl1pPr>
            <a:lvl2pPr marL="742950" indent="-285750" eaLnBrk="0" hangingPunct="0">
              <a:defRPr sz="2400">
                <a:solidFill>
                  <a:schemeClr val="tx1"/>
                </a:solidFill>
                <a:latin typeface="Calibri" charset="0"/>
                <a:ea typeface="ヒラギノ角ゴ Pro W3" charset="0"/>
              </a:defRPr>
            </a:lvl2pPr>
            <a:lvl3pPr marL="1143000" indent="-228600" eaLnBrk="0" hangingPunct="0">
              <a:defRPr sz="2400">
                <a:solidFill>
                  <a:schemeClr val="tx1"/>
                </a:solidFill>
                <a:latin typeface="Calibri" charset="0"/>
                <a:ea typeface="ヒラギノ角ゴ Pro W3" charset="0"/>
              </a:defRPr>
            </a:lvl3pPr>
            <a:lvl4pPr marL="1600200" indent="-228600" eaLnBrk="0" hangingPunct="0">
              <a:defRPr sz="2400">
                <a:solidFill>
                  <a:schemeClr val="tx1"/>
                </a:solidFill>
                <a:latin typeface="Calibri" charset="0"/>
                <a:ea typeface="ヒラギノ角ゴ Pro W3" charset="0"/>
              </a:defRPr>
            </a:lvl4pPr>
            <a:lvl5pPr marL="2057400" indent="-228600" eaLnBrk="0" hangingPunct="0">
              <a:defRPr sz="2400">
                <a:solidFill>
                  <a:schemeClr val="tx1"/>
                </a:solidFill>
                <a:latin typeface="Calibri" charset="0"/>
                <a:ea typeface="ヒラギノ角ゴ Pro W3" charset="0"/>
              </a:defRPr>
            </a:lvl5pPr>
            <a:lvl6pPr marL="2514600" indent="-228600" eaLnBrk="0" fontAlgn="base" hangingPunct="0">
              <a:spcBef>
                <a:spcPct val="0"/>
              </a:spcBef>
              <a:spcAft>
                <a:spcPct val="0"/>
              </a:spcAft>
              <a:defRPr sz="2400">
                <a:solidFill>
                  <a:schemeClr val="tx1"/>
                </a:solidFill>
                <a:latin typeface="Calibri" charset="0"/>
                <a:ea typeface="ヒラギノ角ゴ Pro W3" charset="0"/>
              </a:defRPr>
            </a:lvl6pPr>
            <a:lvl7pPr marL="2971800" indent="-228600" eaLnBrk="0" fontAlgn="base" hangingPunct="0">
              <a:spcBef>
                <a:spcPct val="0"/>
              </a:spcBef>
              <a:spcAft>
                <a:spcPct val="0"/>
              </a:spcAft>
              <a:defRPr sz="2400">
                <a:solidFill>
                  <a:schemeClr val="tx1"/>
                </a:solidFill>
                <a:latin typeface="Calibri" charset="0"/>
                <a:ea typeface="ヒラギノ角ゴ Pro W3" charset="0"/>
              </a:defRPr>
            </a:lvl7pPr>
            <a:lvl8pPr marL="3429000" indent="-228600" eaLnBrk="0" fontAlgn="base" hangingPunct="0">
              <a:spcBef>
                <a:spcPct val="0"/>
              </a:spcBef>
              <a:spcAft>
                <a:spcPct val="0"/>
              </a:spcAft>
              <a:defRPr sz="2400">
                <a:solidFill>
                  <a:schemeClr val="tx1"/>
                </a:solidFill>
                <a:latin typeface="Calibri" charset="0"/>
                <a:ea typeface="ヒラギノ角ゴ Pro W3" charset="0"/>
              </a:defRPr>
            </a:lvl8pPr>
            <a:lvl9pPr marL="3886200" indent="-228600" eaLnBrk="0" fontAlgn="base" hangingPunct="0">
              <a:spcBef>
                <a:spcPct val="0"/>
              </a:spcBef>
              <a:spcAft>
                <a:spcPct val="0"/>
              </a:spcAft>
              <a:defRPr sz="2400">
                <a:solidFill>
                  <a:schemeClr val="tx1"/>
                </a:solidFill>
                <a:latin typeface="Calibri" charset="0"/>
                <a:ea typeface="ヒラギノ角ゴ Pro W3" charset="0"/>
              </a:defRPr>
            </a:lvl9pPr>
          </a:lstStyle>
          <a:p>
            <a:pPr algn="ctr" eaLnBrk="1" hangingPunct="1">
              <a:spcAft>
                <a:spcPts val="1200"/>
              </a:spcAft>
            </a:pPr>
            <a:r>
              <a:rPr lang="es-ES" sz="7200" b="1">
                <a:solidFill>
                  <a:schemeClr val="bg1"/>
                </a:solidFill>
                <a:ea typeface="MS PGothic" charset="0"/>
                <a:cs typeface="MS PGothic" charset="0"/>
              </a:rPr>
              <a:t>1</a:t>
            </a:r>
            <a:endParaRPr lang="es-ES" sz="1100">
              <a:solidFill>
                <a:schemeClr val="bg1"/>
              </a:solidFill>
              <a:cs typeface="Calibri" charset="0"/>
            </a:endParaRPr>
          </a:p>
        </p:txBody>
      </p:sp>
      <p:cxnSp>
        <p:nvCxnSpPr>
          <p:cNvPr id="3" name="Conector recto 2"/>
          <p:cNvCxnSpPr/>
          <p:nvPr/>
        </p:nvCxnSpPr>
        <p:spPr>
          <a:xfrm>
            <a:off x="1851025" y="2170113"/>
            <a:ext cx="0" cy="1343025"/>
          </a:xfrm>
          <a:prstGeom prst="line">
            <a:avLst/>
          </a:prstGeom>
          <a:ln w="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5366" name="CuadroTexto 3"/>
          <p:cNvSpPr txBox="1">
            <a:spLocks noChangeArrowheads="1"/>
          </p:cNvSpPr>
          <p:nvPr/>
        </p:nvSpPr>
        <p:spPr bwMode="auto">
          <a:xfrm>
            <a:off x="1976438" y="2170113"/>
            <a:ext cx="5994400" cy="2436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ヒラギノ角ゴ Pro W3" charset="0"/>
                <a:cs typeface="ヒラギノ角ゴ Pro W3" charset="0"/>
              </a:defRPr>
            </a:lvl1pPr>
            <a:lvl2pPr marL="742950" indent="-285750" eaLnBrk="0" hangingPunct="0">
              <a:defRPr sz="2400">
                <a:solidFill>
                  <a:schemeClr val="tx1"/>
                </a:solidFill>
                <a:latin typeface="Calibri" charset="0"/>
                <a:ea typeface="ヒラギノ角ゴ Pro W3" charset="0"/>
              </a:defRPr>
            </a:lvl2pPr>
            <a:lvl3pPr marL="1143000" indent="-228600" eaLnBrk="0" hangingPunct="0">
              <a:defRPr sz="2400">
                <a:solidFill>
                  <a:schemeClr val="tx1"/>
                </a:solidFill>
                <a:latin typeface="Calibri" charset="0"/>
                <a:ea typeface="ヒラギノ角ゴ Pro W3" charset="0"/>
              </a:defRPr>
            </a:lvl3pPr>
            <a:lvl4pPr marL="1600200" indent="-228600" eaLnBrk="0" hangingPunct="0">
              <a:defRPr sz="2400">
                <a:solidFill>
                  <a:schemeClr val="tx1"/>
                </a:solidFill>
                <a:latin typeface="Calibri" charset="0"/>
                <a:ea typeface="ヒラギノ角ゴ Pro W3" charset="0"/>
              </a:defRPr>
            </a:lvl4pPr>
            <a:lvl5pPr marL="2057400" indent="-228600" eaLnBrk="0" hangingPunct="0">
              <a:defRPr sz="2400">
                <a:solidFill>
                  <a:schemeClr val="tx1"/>
                </a:solidFill>
                <a:latin typeface="Calibri" charset="0"/>
                <a:ea typeface="ヒラギノ角ゴ Pro W3" charset="0"/>
              </a:defRPr>
            </a:lvl5pPr>
            <a:lvl6pPr marL="2514600" indent="-228600" eaLnBrk="0" fontAlgn="base" hangingPunct="0">
              <a:spcBef>
                <a:spcPct val="0"/>
              </a:spcBef>
              <a:spcAft>
                <a:spcPct val="0"/>
              </a:spcAft>
              <a:defRPr sz="2400">
                <a:solidFill>
                  <a:schemeClr val="tx1"/>
                </a:solidFill>
                <a:latin typeface="Calibri" charset="0"/>
                <a:ea typeface="ヒラギノ角ゴ Pro W3" charset="0"/>
              </a:defRPr>
            </a:lvl6pPr>
            <a:lvl7pPr marL="2971800" indent="-228600" eaLnBrk="0" fontAlgn="base" hangingPunct="0">
              <a:spcBef>
                <a:spcPct val="0"/>
              </a:spcBef>
              <a:spcAft>
                <a:spcPct val="0"/>
              </a:spcAft>
              <a:defRPr sz="2400">
                <a:solidFill>
                  <a:schemeClr val="tx1"/>
                </a:solidFill>
                <a:latin typeface="Calibri" charset="0"/>
                <a:ea typeface="ヒラギノ角ゴ Pro W3" charset="0"/>
              </a:defRPr>
            </a:lvl7pPr>
            <a:lvl8pPr marL="3429000" indent="-228600" eaLnBrk="0" fontAlgn="base" hangingPunct="0">
              <a:spcBef>
                <a:spcPct val="0"/>
              </a:spcBef>
              <a:spcAft>
                <a:spcPct val="0"/>
              </a:spcAft>
              <a:defRPr sz="2400">
                <a:solidFill>
                  <a:schemeClr val="tx1"/>
                </a:solidFill>
                <a:latin typeface="Calibri" charset="0"/>
                <a:ea typeface="ヒラギノ角ゴ Pro W3" charset="0"/>
              </a:defRPr>
            </a:lvl8pPr>
            <a:lvl9pPr marL="3886200" indent="-228600" eaLnBrk="0" fontAlgn="base" hangingPunct="0">
              <a:spcBef>
                <a:spcPct val="0"/>
              </a:spcBef>
              <a:spcAft>
                <a:spcPct val="0"/>
              </a:spcAft>
              <a:defRPr sz="2400">
                <a:solidFill>
                  <a:schemeClr val="tx1"/>
                </a:solidFill>
                <a:latin typeface="Calibri" charset="0"/>
                <a:ea typeface="ヒラギノ角ゴ Pro W3" charset="0"/>
              </a:defRPr>
            </a:lvl9pPr>
          </a:lstStyle>
          <a:p>
            <a:pPr eaLnBrk="1" hangingPunct="1">
              <a:spcAft>
                <a:spcPts val="1100"/>
              </a:spcAft>
            </a:pPr>
            <a:r>
              <a:rPr lang="es-ES" sz="4000" b="1" dirty="0">
                <a:solidFill>
                  <a:schemeClr val="bg1"/>
                </a:solidFill>
              </a:rPr>
              <a:t>Qué es noticia</a:t>
            </a:r>
          </a:p>
          <a:p>
            <a:pPr eaLnBrk="1" hangingPunct="1">
              <a:spcAft>
                <a:spcPts val="1100"/>
              </a:spcAft>
            </a:pPr>
            <a:endParaRPr lang="es-ES" sz="4000" b="1" dirty="0">
              <a:solidFill>
                <a:schemeClr val="bg1"/>
              </a:solidFill>
              <a:cs typeface="Calibri" charset="0"/>
            </a:endParaRPr>
          </a:p>
          <a:p>
            <a:pPr eaLnBrk="1" hangingPunct="1"/>
            <a:endParaRPr lang="es-ES" sz="1800" b="1" dirty="0">
              <a:solidFill>
                <a:schemeClr val="bg1"/>
              </a:solidFill>
              <a:cs typeface="Calibri" charset="0"/>
            </a:endParaRPr>
          </a:p>
          <a:p>
            <a:pPr eaLnBrk="1" hangingPunct="1"/>
            <a:endParaRPr lang="es-ES" sz="1800" b="1" dirty="0">
              <a:solidFill>
                <a:schemeClr val="bg1"/>
              </a:solidFill>
              <a:cs typeface="Calibri" charset="0"/>
            </a:endParaRPr>
          </a:p>
          <a:p>
            <a:pPr eaLnBrk="1" hangingPunct="1"/>
            <a:endParaRPr lang="es-ES" sz="1800" b="1" dirty="0">
              <a:solidFill>
                <a:schemeClr val="bg1"/>
              </a:solidFill>
              <a:cs typeface="Calibri" charset="0"/>
            </a:endParaRPr>
          </a:p>
        </p:txBody>
      </p:sp>
      <p:pic>
        <p:nvPicPr>
          <p:cNvPr id="15368" name="Imagen 10"/>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70838" y="254000"/>
            <a:ext cx="8683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6936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idx="4294967295"/>
          </p:nvPr>
        </p:nvSpPr>
        <p:spPr>
          <a:xfrm>
            <a:off x="543206" y="205572"/>
            <a:ext cx="7391425" cy="1114425"/>
          </a:xfrm>
        </p:spPr>
        <p:txBody>
          <a:bodyPr>
            <a:normAutofit/>
          </a:bodyPr>
          <a:lstStyle/>
          <a:p>
            <a:pPr algn="l"/>
            <a:r>
              <a:rPr lang="es-ES" dirty="0">
                <a:solidFill>
                  <a:schemeClr val="bg1"/>
                </a:solidFill>
              </a:rPr>
              <a:t>QUÉ ES NOTICIA</a:t>
            </a:r>
          </a:p>
        </p:txBody>
      </p:sp>
      <p:sp>
        <p:nvSpPr>
          <p:cNvPr id="6" name="Text Box 2">
            <a:extLst>
              <a:ext uri="{FF2B5EF4-FFF2-40B4-BE49-F238E27FC236}">
                <a16:creationId xmlns:a16="http://schemas.microsoft.com/office/drawing/2014/main" id="{701E74A1-43FE-4E1E-BD47-CCA3DF4C5DF0}"/>
              </a:ext>
            </a:extLst>
          </p:cNvPr>
          <p:cNvSpPr txBox="1">
            <a:spLocks noChangeArrowheads="1"/>
          </p:cNvSpPr>
          <p:nvPr/>
        </p:nvSpPr>
        <p:spPr bwMode="auto">
          <a:xfrm>
            <a:off x="1290637" y="1965723"/>
            <a:ext cx="6624638" cy="1200329"/>
          </a:xfrm>
          <a:prstGeom prst="rect">
            <a:avLst/>
          </a:prstGeom>
          <a:noFill/>
          <a:ln w="9525">
            <a:solidFill>
              <a:srgbClr val="000066"/>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107763" dir="8100000" algn="ctr" rotWithShape="0">
                    <a:schemeClr val="bg2"/>
                  </a:outerShdw>
                </a:effectLst>
              </a14:hiddenEffects>
            </a:ext>
          </a:extLst>
        </p:spPr>
        <p:txBody>
          <a:bodyPr>
            <a:spAutoFit/>
          </a:bodyPr>
          <a:lstStyle/>
          <a:p>
            <a:pPr>
              <a:spcBef>
                <a:spcPct val="50000"/>
              </a:spcBef>
            </a:pPr>
            <a:r>
              <a:rPr lang="es-ES_tradnl" altLang="es-ES" b="1">
                <a:latin typeface="+mn-lt"/>
              </a:rPr>
              <a:t>Noticia es aquello que alguien, en alguna parte del mundo, está tratando de ocultar. El resto es propaganda.</a:t>
            </a:r>
            <a:endParaRPr lang="es-ES_tradnl" altLang="es-ES" sz="1800">
              <a:latin typeface="+mn-lt"/>
            </a:endParaRPr>
          </a:p>
        </p:txBody>
      </p:sp>
      <p:sp>
        <p:nvSpPr>
          <p:cNvPr id="7" name="Text Box 3">
            <a:extLst>
              <a:ext uri="{FF2B5EF4-FFF2-40B4-BE49-F238E27FC236}">
                <a16:creationId xmlns:a16="http://schemas.microsoft.com/office/drawing/2014/main" id="{AE511B84-0520-48DB-A0FA-2CDB7C1AC5BA}"/>
              </a:ext>
            </a:extLst>
          </p:cNvPr>
          <p:cNvSpPr txBox="1">
            <a:spLocks noChangeArrowheads="1"/>
          </p:cNvSpPr>
          <p:nvPr/>
        </p:nvSpPr>
        <p:spPr bwMode="auto">
          <a:xfrm>
            <a:off x="5442347" y="3302794"/>
            <a:ext cx="308512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s-ES_tradnl" altLang="es-ES" sz="1800" b="1" dirty="0">
                <a:latin typeface="+mn-lt"/>
              </a:rPr>
              <a:t>Lord </a:t>
            </a:r>
            <a:r>
              <a:rPr lang="es-ES_tradnl" altLang="es-ES" sz="1800" b="1" dirty="0" err="1">
                <a:latin typeface="+mn-lt"/>
              </a:rPr>
              <a:t>Northcliffe</a:t>
            </a:r>
            <a:r>
              <a:rPr lang="es-ES_tradnl" altLang="es-ES" sz="1800" b="1" dirty="0">
                <a:latin typeface="+mn-lt"/>
              </a:rPr>
              <a:t>. </a:t>
            </a:r>
            <a:br>
              <a:rPr lang="es-ES_tradnl" altLang="es-ES" sz="1800" b="1" dirty="0">
                <a:latin typeface="+mn-lt"/>
              </a:rPr>
            </a:br>
            <a:r>
              <a:rPr lang="es-ES_tradnl" altLang="es-ES" sz="1800" b="1" dirty="0">
                <a:latin typeface="+mn-lt"/>
              </a:rPr>
              <a:t>Fundador del </a:t>
            </a:r>
            <a:r>
              <a:rPr lang="es-ES_tradnl" altLang="es-ES" sz="1800" b="1" dirty="0" err="1">
                <a:latin typeface="+mn-lt"/>
              </a:rPr>
              <a:t>Daily</a:t>
            </a:r>
            <a:r>
              <a:rPr lang="es-ES_tradnl" altLang="es-ES" sz="1800" b="1" dirty="0">
                <a:latin typeface="+mn-lt"/>
              </a:rPr>
              <a:t> Mail</a:t>
            </a:r>
          </a:p>
        </p:txBody>
      </p:sp>
    </p:spTree>
    <p:extLst>
      <p:ext uri="{BB962C8B-B14F-4D97-AF65-F5344CB8AC3E}">
        <p14:creationId xmlns:p14="http://schemas.microsoft.com/office/powerpoint/2010/main" val="2712020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E04A47F2-9B3F-4D0E-A4E5-A3AF68EB10BF}"/>
              </a:ext>
            </a:extLst>
          </p:cNvPr>
          <p:cNvSpPr>
            <a:spLocks noChangeArrowheads="1"/>
          </p:cNvSpPr>
          <p:nvPr/>
        </p:nvSpPr>
        <p:spPr bwMode="auto">
          <a:xfrm>
            <a:off x="857250" y="1186295"/>
            <a:ext cx="7429500"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3600">
                <a:solidFill>
                  <a:srgbClr val="008CB0"/>
                </a:solidFill>
                <a:latin typeface="Times New Roman" panose="02020603050405020304" pitchFamily="18" charset="0"/>
              </a:defRPr>
            </a:lvl1pPr>
            <a:lvl2pPr>
              <a:defRPr sz="3600">
                <a:solidFill>
                  <a:srgbClr val="008CB0"/>
                </a:solidFill>
                <a:latin typeface="Times New Roman" panose="02020603050405020304" pitchFamily="18" charset="0"/>
              </a:defRPr>
            </a:lvl2pPr>
            <a:lvl3pPr>
              <a:defRPr sz="3600">
                <a:solidFill>
                  <a:srgbClr val="008CB0"/>
                </a:solidFill>
                <a:latin typeface="Times New Roman" panose="02020603050405020304" pitchFamily="18" charset="0"/>
              </a:defRPr>
            </a:lvl3pPr>
            <a:lvl4pPr>
              <a:defRPr sz="3600">
                <a:solidFill>
                  <a:srgbClr val="008CB0"/>
                </a:solidFill>
                <a:latin typeface="Times New Roman" panose="02020603050405020304" pitchFamily="18" charset="0"/>
              </a:defRPr>
            </a:lvl4pPr>
            <a:lvl5pPr>
              <a:defRPr sz="3600">
                <a:solidFill>
                  <a:srgbClr val="008CB0"/>
                </a:solidFill>
                <a:latin typeface="Times New Roman" panose="02020603050405020304" pitchFamily="18" charset="0"/>
              </a:defRPr>
            </a:lvl5pPr>
            <a:lvl6pPr marL="457200" algn="ctr" eaLnBrk="0" fontAlgn="base" hangingPunct="0">
              <a:spcBef>
                <a:spcPct val="0"/>
              </a:spcBef>
              <a:spcAft>
                <a:spcPct val="0"/>
              </a:spcAft>
              <a:defRPr sz="3600">
                <a:solidFill>
                  <a:srgbClr val="008CB0"/>
                </a:solidFill>
                <a:latin typeface="Times New Roman" panose="02020603050405020304" pitchFamily="18" charset="0"/>
              </a:defRPr>
            </a:lvl6pPr>
            <a:lvl7pPr marL="914400" algn="ctr" eaLnBrk="0" fontAlgn="base" hangingPunct="0">
              <a:spcBef>
                <a:spcPct val="0"/>
              </a:spcBef>
              <a:spcAft>
                <a:spcPct val="0"/>
              </a:spcAft>
              <a:defRPr sz="3600">
                <a:solidFill>
                  <a:srgbClr val="008CB0"/>
                </a:solidFill>
                <a:latin typeface="Times New Roman" panose="02020603050405020304" pitchFamily="18" charset="0"/>
              </a:defRPr>
            </a:lvl7pPr>
            <a:lvl8pPr marL="1371600" algn="ctr" eaLnBrk="0" fontAlgn="base" hangingPunct="0">
              <a:spcBef>
                <a:spcPct val="0"/>
              </a:spcBef>
              <a:spcAft>
                <a:spcPct val="0"/>
              </a:spcAft>
              <a:defRPr sz="3600">
                <a:solidFill>
                  <a:srgbClr val="008CB0"/>
                </a:solidFill>
                <a:latin typeface="Times New Roman" panose="02020603050405020304" pitchFamily="18" charset="0"/>
              </a:defRPr>
            </a:lvl8pPr>
            <a:lvl9pPr marL="1828800" algn="ctr" eaLnBrk="0" fontAlgn="base" hangingPunct="0">
              <a:spcBef>
                <a:spcPct val="0"/>
              </a:spcBef>
              <a:spcAft>
                <a:spcPct val="0"/>
              </a:spcAft>
              <a:defRPr sz="3600">
                <a:solidFill>
                  <a:srgbClr val="008CB0"/>
                </a:solidFill>
                <a:latin typeface="Times New Roman" panose="02020603050405020304" pitchFamily="18" charset="0"/>
              </a:defRPr>
            </a:lvl9pPr>
          </a:lstStyle>
          <a:p>
            <a:r>
              <a:rPr lang="es-ES_tradnl" altLang="es-ES" sz="2400" dirty="0">
                <a:solidFill>
                  <a:schemeClr val="tx1"/>
                </a:solidFill>
                <a:latin typeface="+mn-lt"/>
              </a:rPr>
              <a:t>Los Medios valoran las noticias en función de:</a:t>
            </a:r>
            <a:endParaRPr lang="es-ES_tradnl" altLang="es-ES" sz="2700" dirty="0">
              <a:latin typeface="+mn-lt"/>
            </a:endParaRPr>
          </a:p>
        </p:txBody>
      </p:sp>
      <p:sp>
        <p:nvSpPr>
          <p:cNvPr id="116739" name="Rectangle 3">
            <a:extLst>
              <a:ext uri="{FF2B5EF4-FFF2-40B4-BE49-F238E27FC236}">
                <a16:creationId xmlns:a16="http://schemas.microsoft.com/office/drawing/2014/main" id="{8EDCC311-50A9-4F20-9C87-5EF3491E00AA}"/>
              </a:ext>
            </a:extLst>
          </p:cNvPr>
          <p:cNvSpPr>
            <a:spLocks noChangeArrowheads="1"/>
          </p:cNvSpPr>
          <p:nvPr/>
        </p:nvSpPr>
        <p:spPr bwMode="auto">
          <a:xfrm>
            <a:off x="1476375" y="1700645"/>
            <a:ext cx="6810375" cy="308610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8100000" algn="ctr" rotWithShape="0">
                    <a:schemeClr val="bg2"/>
                  </a:outerShdw>
                </a:effectLst>
              </a14:hiddenEffects>
            </a:ext>
          </a:extLst>
        </p:spPr>
        <p:txBody>
          <a:bodyPr/>
          <a:lstStyle>
            <a:lvl1pPr marL="342900" indent="-342900" algn="l">
              <a:spcBef>
                <a:spcPct val="20000"/>
              </a:spcBef>
              <a:buChar char="•"/>
              <a:defRPr sz="3200">
                <a:solidFill>
                  <a:srgbClr val="003399"/>
                </a:solidFill>
                <a:latin typeface="Times New Roman" panose="02020603050405020304" pitchFamily="18" charset="0"/>
              </a:defRPr>
            </a:lvl1pPr>
            <a:lvl2pPr marL="742950" indent="-285750" algn="l">
              <a:spcBef>
                <a:spcPct val="20000"/>
              </a:spcBef>
              <a:buChar char="–"/>
              <a:defRPr sz="2800">
                <a:solidFill>
                  <a:srgbClr val="003399"/>
                </a:solidFill>
                <a:latin typeface="Times New Roman" panose="02020603050405020304" pitchFamily="18" charset="0"/>
              </a:defRPr>
            </a:lvl2pPr>
            <a:lvl3pPr marL="1143000" indent="-228600" algn="l">
              <a:spcBef>
                <a:spcPct val="20000"/>
              </a:spcBef>
              <a:buChar char="•"/>
              <a:defRPr sz="2400">
                <a:solidFill>
                  <a:srgbClr val="003399"/>
                </a:solidFill>
                <a:latin typeface="Times New Roman" panose="02020603050405020304" pitchFamily="18" charset="0"/>
              </a:defRPr>
            </a:lvl3pPr>
            <a:lvl4pPr marL="1600200" indent="-228600" algn="l">
              <a:spcBef>
                <a:spcPct val="20000"/>
              </a:spcBef>
              <a:buChar char="–"/>
              <a:defRPr sz="2000">
                <a:solidFill>
                  <a:srgbClr val="003399"/>
                </a:solidFill>
                <a:latin typeface="Times New Roman" panose="02020603050405020304" pitchFamily="18" charset="0"/>
              </a:defRPr>
            </a:lvl4pPr>
            <a:lvl5pPr marL="2057400" indent="-228600" algn="l">
              <a:spcBef>
                <a:spcPct val="20000"/>
              </a:spcBef>
              <a:buChar char="»"/>
              <a:defRPr sz="2000">
                <a:solidFill>
                  <a:srgbClr val="003399"/>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003399"/>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003399"/>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003399"/>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003399"/>
                </a:solidFill>
                <a:latin typeface="Times New Roman" panose="02020603050405020304" pitchFamily="18" charset="0"/>
              </a:defRPr>
            </a:lvl9pPr>
          </a:lstStyle>
          <a:p>
            <a:r>
              <a:rPr lang="es-ES_tradnl" altLang="es-ES" sz="2400" dirty="0">
                <a:solidFill>
                  <a:schemeClr val="tx1"/>
                </a:solidFill>
                <a:latin typeface="+mn-lt"/>
              </a:rPr>
              <a:t>La actualidad. Que sea algo </a:t>
            </a:r>
            <a:r>
              <a:rPr lang="es-ES_tradnl" altLang="es-ES" sz="2400" u="sng" dirty="0">
                <a:solidFill>
                  <a:schemeClr val="tx1"/>
                </a:solidFill>
                <a:latin typeface="+mn-lt"/>
              </a:rPr>
              <a:t>nuevo</a:t>
            </a:r>
            <a:r>
              <a:rPr lang="es-ES_tradnl" altLang="es-ES" sz="2400" dirty="0">
                <a:solidFill>
                  <a:schemeClr val="tx1"/>
                </a:solidFill>
                <a:latin typeface="+mn-lt"/>
              </a:rPr>
              <a:t>.</a:t>
            </a:r>
          </a:p>
          <a:p>
            <a:r>
              <a:rPr lang="es-ES_tradnl" altLang="es-ES" sz="2400" dirty="0">
                <a:solidFill>
                  <a:schemeClr val="tx1"/>
                </a:solidFill>
                <a:latin typeface="+mn-lt"/>
              </a:rPr>
              <a:t>Que tenga </a:t>
            </a:r>
            <a:r>
              <a:rPr lang="es-ES_tradnl" altLang="es-ES" sz="2400" u="sng" dirty="0">
                <a:solidFill>
                  <a:schemeClr val="tx1"/>
                </a:solidFill>
                <a:latin typeface="+mn-lt"/>
              </a:rPr>
              <a:t>trascendencia</a:t>
            </a:r>
            <a:r>
              <a:rPr lang="es-ES_tradnl" altLang="es-ES" sz="2400" dirty="0">
                <a:solidFill>
                  <a:schemeClr val="tx1"/>
                </a:solidFill>
                <a:latin typeface="+mn-lt"/>
              </a:rPr>
              <a:t> y </a:t>
            </a:r>
            <a:r>
              <a:rPr lang="es-ES_tradnl" altLang="es-ES" sz="2400" u="sng" dirty="0">
                <a:solidFill>
                  <a:schemeClr val="tx1"/>
                </a:solidFill>
                <a:latin typeface="+mn-lt"/>
              </a:rPr>
              <a:t>consecuencias</a:t>
            </a:r>
            <a:r>
              <a:rPr lang="es-ES_tradnl" altLang="es-ES" sz="2400" dirty="0">
                <a:solidFill>
                  <a:schemeClr val="tx1"/>
                </a:solidFill>
                <a:latin typeface="+mn-lt"/>
              </a:rPr>
              <a:t>.</a:t>
            </a:r>
          </a:p>
          <a:p>
            <a:r>
              <a:rPr lang="es-ES_tradnl" altLang="es-ES" sz="2400" dirty="0">
                <a:solidFill>
                  <a:schemeClr val="tx1"/>
                </a:solidFill>
                <a:latin typeface="+mn-lt"/>
              </a:rPr>
              <a:t>Que el hecho esté en poder de </a:t>
            </a:r>
            <a:r>
              <a:rPr lang="es-ES_tradnl" altLang="es-ES" sz="2400" u="sng" dirty="0">
                <a:solidFill>
                  <a:schemeClr val="tx1"/>
                </a:solidFill>
                <a:latin typeface="+mn-lt"/>
              </a:rPr>
              <a:t>un medio o de todos</a:t>
            </a:r>
            <a:r>
              <a:rPr lang="es-ES_tradnl" altLang="es-ES" sz="2400" dirty="0">
                <a:solidFill>
                  <a:schemeClr val="tx1"/>
                </a:solidFill>
                <a:latin typeface="+mn-lt"/>
              </a:rPr>
              <a:t>.</a:t>
            </a:r>
          </a:p>
          <a:p>
            <a:r>
              <a:rPr lang="es-ES_tradnl" altLang="es-ES" sz="2400" dirty="0">
                <a:solidFill>
                  <a:schemeClr val="tx1"/>
                </a:solidFill>
                <a:latin typeface="+mn-lt"/>
              </a:rPr>
              <a:t>Que esté protagonizado por </a:t>
            </a:r>
            <a:r>
              <a:rPr lang="es-ES_tradnl" altLang="es-ES" sz="2400" u="sng" dirty="0">
                <a:solidFill>
                  <a:schemeClr val="tx1"/>
                </a:solidFill>
                <a:latin typeface="+mn-lt"/>
              </a:rPr>
              <a:t>personas relevantes.</a:t>
            </a:r>
            <a:endParaRPr lang="es-ES_tradnl" altLang="es-ES" sz="2400" dirty="0">
              <a:solidFill>
                <a:schemeClr val="tx1"/>
              </a:solidFill>
              <a:latin typeface="+mn-lt"/>
            </a:endParaRPr>
          </a:p>
          <a:p>
            <a:r>
              <a:rPr lang="es-ES_tradnl" altLang="es-ES" sz="2400" dirty="0">
                <a:solidFill>
                  <a:schemeClr val="tx1"/>
                </a:solidFill>
                <a:latin typeface="+mn-lt"/>
              </a:rPr>
              <a:t>Que sea </a:t>
            </a:r>
            <a:r>
              <a:rPr lang="es-ES_tradnl" altLang="es-ES" sz="2400" u="sng" dirty="0">
                <a:solidFill>
                  <a:schemeClr val="tx1"/>
                </a:solidFill>
                <a:latin typeface="+mn-lt"/>
              </a:rPr>
              <a:t>cercano</a:t>
            </a:r>
            <a:r>
              <a:rPr lang="es-ES_tradnl" altLang="es-ES" sz="2400" dirty="0">
                <a:solidFill>
                  <a:schemeClr val="tx1"/>
                </a:solidFill>
                <a:latin typeface="+mn-lt"/>
              </a:rPr>
              <a:t> al ciudadano.</a:t>
            </a:r>
          </a:p>
        </p:txBody>
      </p:sp>
      <p:sp>
        <p:nvSpPr>
          <p:cNvPr id="6" name="Título 1">
            <a:extLst>
              <a:ext uri="{FF2B5EF4-FFF2-40B4-BE49-F238E27FC236}">
                <a16:creationId xmlns:a16="http://schemas.microsoft.com/office/drawing/2014/main" id="{9E4281FF-B8EF-4F3D-AF14-54694ABE08B9}"/>
              </a:ext>
            </a:extLst>
          </p:cNvPr>
          <p:cNvSpPr txBox="1">
            <a:spLocks/>
          </p:cNvSpPr>
          <p:nvPr/>
        </p:nvSpPr>
        <p:spPr>
          <a:xfrm>
            <a:off x="543206" y="205572"/>
            <a:ext cx="7391425" cy="1114425"/>
          </a:xfrm>
        </p:spPr>
        <p:txBody>
          <a:bodyPr>
            <a:normAutofit/>
          </a:bodyPr>
          <a:lstStyle>
            <a:lvl1pPr algn="ctr" defTabSz="457200" rtl="0" eaLnBrk="1" fontAlgn="base" hangingPunct="1">
              <a:spcBef>
                <a:spcPct val="0"/>
              </a:spcBef>
              <a:spcAft>
                <a:spcPct val="0"/>
              </a:spcAft>
              <a:defRPr sz="2000" b="1" kern="1200">
                <a:solidFill>
                  <a:srgbClr val="4D5B53"/>
                </a:solidFill>
                <a:latin typeface="+mj-lt"/>
                <a:ea typeface="ヒラギノ角ゴ Pro W3" charset="0"/>
                <a:cs typeface="ヒラギノ角ゴ Pro W3" charset="0"/>
              </a:defRPr>
            </a:lvl1pPr>
            <a:lvl2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9pPr>
          </a:lstStyle>
          <a:p>
            <a:pPr algn="l"/>
            <a:r>
              <a:rPr lang="es-ES">
                <a:solidFill>
                  <a:schemeClr val="bg1"/>
                </a:solidFill>
              </a:rPr>
              <a:t>QUÉ ES NOTICIA</a:t>
            </a:r>
            <a:endParaRPr lang="es-ES"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67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67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67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67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67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C9B8A285-3625-47A9-A2AD-1BD22B55F9E2}"/>
              </a:ext>
            </a:extLst>
          </p:cNvPr>
          <p:cNvSpPr>
            <a:spLocks noChangeArrowheads="1"/>
          </p:cNvSpPr>
          <p:nvPr/>
        </p:nvSpPr>
        <p:spPr bwMode="auto">
          <a:xfrm>
            <a:off x="857250" y="800100"/>
            <a:ext cx="7429500" cy="17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3600">
                <a:solidFill>
                  <a:srgbClr val="008CB0"/>
                </a:solidFill>
                <a:latin typeface="Times New Roman" panose="02020603050405020304" pitchFamily="18" charset="0"/>
              </a:defRPr>
            </a:lvl1pPr>
            <a:lvl2pPr>
              <a:defRPr sz="3600">
                <a:solidFill>
                  <a:srgbClr val="008CB0"/>
                </a:solidFill>
                <a:latin typeface="Times New Roman" panose="02020603050405020304" pitchFamily="18" charset="0"/>
              </a:defRPr>
            </a:lvl2pPr>
            <a:lvl3pPr>
              <a:defRPr sz="3600">
                <a:solidFill>
                  <a:srgbClr val="008CB0"/>
                </a:solidFill>
                <a:latin typeface="Times New Roman" panose="02020603050405020304" pitchFamily="18" charset="0"/>
              </a:defRPr>
            </a:lvl3pPr>
            <a:lvl4pPr>
              <a:defRPr sz="3600">
                <a:solidFill>
                  <a:srgbClr val="008CB0"/>
                </a:solidFill>
                <a:latin typeface="Times New Roman" panose="02020603050405020304" pitchFamily="18" charset="0"/>
              </a:defRPr>
            </a:lvl4pPr>
            <a:lvl5pPr>
              <a:defRPr sz="3600">
                <a:solidFill>
                  <a:srgbClr val="008CB0"/>
                </a:solidFill>
                <a:latin typeface="Times New Roman" panose="02020603050405020304" pitchFamily="18" charset="0"/>
              </a:defRPr>
            </a:lvl5pPr>
            <a:lvl6pPr marL="457200" algn="ctr" eaLnBrk="0" fontAlgn="base" hangingPunct="0">
              <a:spcBef>
                <a:spcPct val="0"/>
              </a:spcBef>
              <a:spcAft>
                <a:spcPct val="0"/>
              </a:spcAft>
              <a:defRPr sz="3600">
                <a:solidFill>
                  <a:srgbClr val="008CB0"/>
                </a:solidFill>
                <a:latin typeface="Times New Roman" panose="02020603050405020304" pitchFamily="18" charset="0"/>
              </a:defRPr>
            </a:lvl6pPr>
            <a:lvl7pPr marL="914400" algn="ctr" eaLnBrk="0" fontAlgn="base" hangingPunct="0">
              <a:spcBef>
                <a:spcPct val="0"/>
              </a:spcBef>
              <a:spcAft>
                <a:spcPct val="0"/>
              </a:spcAft>
              <a:defRPr sz="3600">
                <a:solidFill>
                  <a:srgbClr val="008CB0"/>
                </a:solidFill>
                <a:latin typeface="Times New Roman" panose="02020603050405020304" pitchFamily="18" charset="0"/>
              </a:defRPr>
            </a:lvl7pPr>
            <a:lvl8pPr marL="1371600" algn="ctr" eaLnBrk="0" fontAlgn="base" hangingPunct="0">
              <a:spcBef>
                <a:spcPct val="0"/>
              </a:spcBef>
              <a:spcAft>
                <a:spcPct val="0"/>
              </a:spcAft>
              <a:defRPr sz="3600">
                <a:solidFill>
                  <a:srgbClr val="008CB0"/>
                </a:solidFill>
                <a:latin typeface="Times New Roman" panose="02020603050405020304" pitchFamily="18" charset="0"/>
              </a:defRPr>
            </a:lvl8pPr>
            <a:lvl9pPr marL="1828800" algn="ctr" eaLnBrk="0" fontAlgn="base" hangingPunct="0">
              <a:spcBef>
                <a:spcPct val="0"/>
              </a:spcBef>
              <a:spcAft>
                <a:spcPct val="0"/>
              </a:spcAft>
              <a:defRPr sz="3600">
                <a:solidFill>
                  <a:srgbClr val="008CB0"/>
                </a:solidFill>
                <a:latin typeface="Times New Roman" panose="02020603050405020304" pitchFamily="18" charset="0"/>
              </a:defRPr>
            </a:lvl9pPr>
          </a:lstStyle>
          <a:p>
            <a:br>
              <a:rPr lang="es-ES_tradnl" altLang="es-ES" sz="2400"/>
            </a:br>
            <a:endParaRPr lang="es-ES_tradnl" altLang="es-ES" sz="2700"/>
          </a:p>
        </p:txBody>
      </p:sp>
      <p:sp>
        <p:nvSpPr>
          <p:cNvPr id="123907" name="Rectangle 3">
            <a:extLst>
              <a:ext uri="{FF2B5EF4-FFF2-40B4-BE49-F238E27FC236}">
                <a16:creationId xmlns:a16="http://schemas.microsoft.com/office/drawing/2014/main" id="{42DE0D2B-BE7E-48A8-820F-6D236355CBFD}"/>
              </a:ext>
            </a:extLst>
          </p:cNvPr>
          <p:cNvSpPr>
            <a:spLocks noChangeArrowheads="1"/>
          </p:cNvSpPr>
          <p:nvPr/>
        </p:nvSpPr>
        <p:spPr bwMode="auto">
          <a:xfrm>
            <a:off x="1104900" y="1200150"/>
            <a:ext cx="7495894"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har char="•"/>
              <a:defRPr sz="2800">
                <a:solidFill>
                  <a:srgbClr val="003399"/>
                </a:solidFill>
                <a:latin typeface="Times New Roman" panose="02020603050405020304" pitchFamily="18" charset="0"/>
              </a:defRPr>
            </a:lvl1pPr>
            <a:lvl2pPr marL="742950" indent="-285750" algn="l">
              <a:spcBef>
                <a:spcPct val="20000"/>
              </a:spcBef>
              <a:buChar char="–"/>
              <a:defRPr sz="2400">
                <a:solidFill>
                  <a:srgbClr val="003399"/>
                </a:solidFill>
                <a:latin typeface="Times New Roman" panose="02020603050405020304" pitchFamily="18" charset="0"/>
              </a:defRPr>
            </a:lvl2pPr>
            <a:lvl3pPr marL="1143000" indent="-228600" algn="l">
              <a:spcBef>
                <a:spcPct val="20000"/>
              </a:spcBef>
              <a:buChar char="•"/>
              <a:defRPr sz="2000">
                <a:solidFill>
                  <a:srgbClr val="003399"/>
                </a:solidFill>
                <a:latin typeface="Times New Roman" panose="02020603050405020304" pitchFamily="18" charset="0"/>
              </a:defRPr>
            </a:lvl3pPr>
            <a:lvl4pPr marL="1600200" indent="-228600" algn="l">
              <a:spcBef>
                <a:spcPct val="20000"/>
              </a:spcBef>
              <a:buChar char="–"/>
              <a:defRPr>
                <a:solidFill>
                  <a:srgbClr val="003399"/>
                </a:solidFill>
                <a:latin typeface="Times New Roman" panose="02020603050405020304" pitchFamily="18" charset="0"/>
              </a:defRPr>
            </a:lvl4pPr>
            <a:lvl5pPr marL="2057400" indent="-228600" algn="l">
              <a:spcBef>
                <a:spcPct val="20000"/>
              </a:spcBef>
              <a:buChar char="»"/>
              <a:defRPr>
                <a:solidFill>
                  <a:srgbClr val="003399"/>
                </a:solidFill>
                <a:latin typeface="Times New Roman" panose="02020603050405020304" pitchFamily="18" charset="0"/>
              </a:defRPr>
            </a:lvl5pPr>
            <a:lvl6pPr marL="2514600" indent="-228600" eaLnBrk="0" fontAlgn="base" hangingPunct="0">
              <a:spcBef>
                <a:spcPct val="20000"/>
              </a:spcBef>
              <a:spcAft>
                <a:spcPct val="0"/>
              </a:spcAft>
              <a:buChar char="»"/>
              <a:defRPr>
                <a:solidFill>
                  <a:srgbClr val="003399"/>
                </a:solidFill>
                <a:latin typeface="Times New Roman" panose="02020603050405020304" pitchFamily="18" charset="0"/>
              </a:defRPr>
            </a:lvl6pPr>
            <a:lvl7pPr marL="2971800" indent="-228600" eaLnBrk="0" fontAlgn="base" hangingPunct="0">
              <a:spcBef>
                <a:spcPct val="20000"/>
              </a:spcBef>
              <a:spcAft>
                <a:spcPct val="0"/>
              </a:spcAft>
              <a:buChar char="»"/>
              <a:defRPr>
                <a:solidFill>
                  <a:srgbClr val="003399"/>
                </a:solidFill>
                <a:latin typeface="Times New Roman" panose="02020603050405020304" pitchFamily="18" charset="0"/>
              </a:defRPr>
            </a:lvl7pPr>
            <a:lvl8pPr marL="3429000" indent="-228600" eaLnBrk="0" fontAlgn="base" hangingPunct="0">
              <a:spcBef>
                <a:spcPct val="20000"/>
              </a:spcBef>
              <a:spcAft>
                <a:spcPct val="0"/>
              </a:spcAft>
              <a:buChar char="»"/>
              <a:defRPr>
                <a:solidFill>
                  <a:srgbClr val="003399"/>
                </a:solidFill>
                <a:latin typeface="Times New Roman" panose="02020603050405020304" pitchFamily="18" charset="0"/>
              </a:defRPr>
            </a:lvl8pPr>
            <a:lvl9pPr marL="3886200" indent="-228600" eaLnBrk="0" fontAlgn="base" hangingPunct="0">
              <a:spcBef>
                <a:spcPct val="20000"/>
              </a:spcBef>
              <a:spcAft>
                <a:spcPct val="0"/>
              </a:spcAft>
              <a:buChar char="»"/>
              <a:defRPr>
                <a:solidFill>
                  <a:srgbClr val="003399"/>
                </a:solidFill>
                <a:latin typeface="Times New Roman" panose="02020603050405020304" pitchFamily="18" charset="0"/>
              </a:defRPr>
            </a:lvl9pPr>
          </a:lstStyle>
          <a:p>
            <a:pPr algn="just"/>
            <a:r>
              <a:rPr lang="es-ES_tradnl" altLang="es-ES" sz="2000" dirty="0">
                <a:solidFill>
                  <a:schemeClr val="tx1"/>
                </a:solidFill>
                <a:latin typeface="+mn-lt"/>
              </a:rPr>
              <a:t>Los Medios de Comunicación </a:t>
            </a:r>
            <a:r>
              <a:rPr lang="es-ES_tradnl" altLang="es-ES" sz="2000" b="1" dirty="0">
                <a:solidFill>
                  <a:schemeClr val="tx1"/>
                </a:solidFill>
                <a:latin typeface="+mn-lt"/>
              </a:rPr>
              <a:t>no publican las cosas por decreto</a:t>
            </a:r>
            <a:r>
              <a:rPr lang="es-ES_tradnl" altLang="es-ES" sz="2000" dirty="0">
                <a:solidFill>
                  <a:schemeClr val="tx1"/>
                </a:solidFill>
                <a:latin typeface="+mn-lt"/>
              </a:rPr>
              <a:t>. Sólo publican </a:t>
            </a:r>
            <a:r>
              <a:rPr lang="es-ES_tradnl" altLang="es-ES" sz="2000" i="1" dirty="0">
                <a:solidFill>
                  <a:schemeClr val="tx1"/>
                </a:solidFill>
                <a:latin typeface="+mn-lt"/>
              </a:rPr>
              <a:t>por encargo </a:t>
            </a:r>
            <a:r>
              <a:rPr lang="es-ES_tradnl" altLang="es-ES" sz="2000" dirty="0">
                <a:solidFill>
                  <a:schemeClr val="tx1"/>
                </a:solidFill>
                <a:latin typeface="+mn-lt"/>
              </a:rPr>
              <a:t>la publicidad, hay que pagar por ella y es cara.</a:t>
            </a:r>
          </a:p>
          <a:p>
            <a:pPr algn="just"/>
            <a:r>
              <a:rPr lang="es-ES_tradnl" altLang="es-ES" sz="2000" dirty="0">
                <a:solidFill>
                  <a:schemeClr val="tx1"/>
                </a:solidFill>
                <a:latin typeface="+mn-lt"/>
              </a:rPr>
              <a:t>También resulta baldío </a:t>
            </a:r>
            <a:r>
              <a:rPr lang="es-ES_tradnl" altLang="es-ES" sz="2000" i="1" dirty="0">
                <a:solidFill>
                  <a:schemeClr val="tx1"/>
                </a:solidFill>
                <a:latin typeface="+mn-lt"/>
              </a:rPr>
              <a:t>pedir por favor</a:t>
            </a:r>
            <a:r>
              <a:rPr lang="es-ES_tradnl" altLang="es-ES" sz="2000" dirty="0">
                <a:solidFill>
                  <a:schemeClr val="tx1"/>
                </a:solidFill>
                <a:latin typeface="+mn-lt"/>
              </a:rPr>
              <a:t> la publicación de algo. Se puede hacer una o dos veces, pero </a:t>
            </a:r>
            <a:r>
              <a:rPr lang="es-ES_tradnl" altLang="es-ES" sz="2000" b="1" dirty="0">
                <a:solidFill>
                  <a:schemeClr val="tx1"/>
                </a:solidFill>
                <a:latin typeface="+mn-lt"/>
              </a:rPr>
              <a:t>no hacen un favor cada semana</a:t>
            </a:r>
            <a:r>
              <a:rPr lang="es-ES_tradnl" altLang="es-ES" sz="2000" dirty="0">
                <a:solidFill>
                  <a:schemeClr val="tx1"/>
                </a:solidFill>
                <a:latin typeface="+mn-lt"/>
              </a:rPr>
              <a:t>. Ni siquiera una vez al mes. Hay que utilizar una </a:t>
            </a:r>
            <a:r>
              <a:rPr lang="es-ES_tradnl" altLang="es-ES" sz="2000" b="1" dirty="0">
                <a:solidFill>
                  <a:schemeClr val="tx1"/>
                </a:solidFill>
                <a:latin typeface="+mn-lt"/>
              </a:rPr>
              <a:t>estrategia adecuada</a:t>
            </a:r>
            <a:r>
              <a:rPr lang="es-ES_tradnl" altLang="es-ES" sz="2000" dirty="0">
                <a:solidFill>
                  <a:schemeClr val="tx1"/>
                </a:solidFill>
                <a:latin typeface="+mn-lt"/>
              </a:rPr>
              <a:t> para </a:t>
            </a:r>
            <a:r>
              <a:rPr lang="es-ES_tradnl" altLang="es-ES" sz="2000" b="1" dirty="0">
                <a:solidFill>
                  <a:schemeClr val="tx1"/>
                </a:solidFill>
                <a:latin typeface="+mn-lt"/>
              </a:rPr>
              <a:t>conciliar dos intereses</a:t>
            </a:r>
            <a:r>
              <a:rPr lang="es-ES_tradnl" altLang="es-ES" sz="2000" dirty="0">
                <a:solidFill>
                  <a:schemeClr val="tx1"/>
                </a:solidFill>
                <a:latin typeface="+mn-lt"/>
              </a:rPr>
              <a:t>:</a:t>
            </a:r>
          </a:p>
          <a:p>
            <a:pPr lvl="1" algn="just"/>
            <a:r>
              <a:rPr lang="es-ES_tradnl" altLang="es-ES" sz="2000" dirty="0">
                <a:solidFill>
                  <a:schemeClr val="tx1"/>
                </a:solidFill>
                <a:latin typeface="+mn-lt"/>
              </a:rPr>
              <a:t>El de los Medios de Comunicación: </a:t>
            </a:r>
            <a:r>
              <a:rPr lang="es-ES_tradnl" altLang="es-ES" sz="2000" b="1" dirty="0">
                <a:solidFill>
                  <a:schemeClr val="tx1"/>
                </a:solidFill>
                <a:latin typeface="+mn-lt"/>
              </a:rPr>
              <a:t>publicar noticias.</a:t>
            </a:r>
          </a:p>
          <a:p>
            <a:pPr lvl="1" algn="just"/>
            <a:r>
              <a:rPr lang="es-ES_tradnl" altLang="es-ES" sz="2000" dirty="0">
                <a:solidFill>
                  <a:schemeClr val="tx1"/>
                </a:solidFill>
                <a:latin typeface="+mn-lt"/>
              </a:rPr>
              <a:t>El de la empresa: </a:t>
            </a:r>
            <a:r>
              <a:rPr lang="es-ES_tradnl" altLang="es-ES" sz="2000" b="1" dirty="0">
                <a:solidFill>
                  <a:schemeClr val="tx1"/>
                </a:solidFill>
                <a:latin typeface="+mn-lt"/>
              </a:rPr>
              <a:t>seducir e informar</a:t>
            </a:r>
            <a:r>
              <a:rPr lang="es-ES_tradnl" altLang="es-ES" sz="2000" dirty="0">
                <a:solidFill>
                  <a:schemeClr val="tx1"/>
                </a:solidFill>
                <a:latin typeface="+mn-lt"/>
              </a:rPr>
              <a:t>.</a:t>
            </a:r>
          </a:p>
          <a:p>
            <a:pPr algn="just"/>
            <a:r>
              <a:rPr lang="es-ES_tradnl" altLang="es-ES" sz="2000" dirty="0">
                <a:solidFill>
                  <a:schemeClr val="tx1"/>
                </a:solidFill>
                <a:latin typeface="+mn-lt"/>
              </a:rPr>
              <a:t>Hay que saber distinguir entre lo que puede aspirar a la </a:t>
            </a:r>
            <a:r>
              <a:rPr lang="es-ES_tradnl" altLang="es-ES" sz="2000" b="1" dirty="0">
                <a:solidFill>
                  <a:schemeClr val="tx1"/>
                </a:solidFill>
                <a:latin typeface="+mn-lt"/>
              </a:rPr>
              <a:t>categoría de </a:t>
            </a:r>
            <a:r>
              <a:rPr lang="es-ES_tradnl" altLang="es-ES" sz="2000" b="1" i="1" dirty="0">
                <a:solidFill>
                  <a:schemeClr val="tx1"/>
                </a:solidFill>
                <a:latin typeface="+mn-lt"/>
              </a:rPr>
              <a:t>noticia</a:t>
            </a:r>
            <a:r>
              <a:rPr lang="es-ES_tradnl" altLang="es-ES" sz="2000" i="1" dirty="0">
                <a:solidFill>
                  <a:schemeClr val="tx1"/>
                </a:solidFill>
                <a:latin typeface="+mn-lt"/>
              </a:rPr>
              <a:t> </a:t>
            </a:r>
            <a:r>
              <a:rPr lang="es-ES_tradnl" altLang="es-ES" sz="2000" dirty="0">
                <a:solidFill>
                  <a:schemeClr val="tx1"/>
                </a:solidFill>
                <a:latin typeface="+mn-lt"/>
              </a:rPr>
              <a:t>y lo que no, y saber venderlo</a:t>
            </a:r>
          </a:p>
          <a:p>
            <a:pPr algn="just"/>
            <a:endParaRPr lang="es-ES_tradnl" altLang="es-ES" sz="1500" dirty="0">
              <a:solidFill>
                <a:schemeClr val="tx1"/>
              </a:solidFill>
              <a:latin typeface="+mn-lt"/>
            </a:endParaRPr>
          </a:p>
          <a:p>
            <a:pPr algn="just"/>
            <a:endParaRPr lang="es-ES_tradnl" altLang="es-ES" sz="1500" dirty="0">
              <a:solidFill>
                <a:schemeClr val="tx1"/>
              </a:solidFill>
              <a:latin typeface="+mn-lt"/>
            </a:endParaRPr>
          </a:p>
        </p:txBody>
      </p:sp>
      <p:sp>
        <p:nvSpPr>
          <p:cNvPr id="8" name="Título 1">
            <a:extLst>
              <a:ext uri="{FF2B5EF4-FFF2-40B4-BE49-F238E27FC236}">
                <a16:creationId xmlns:a16="http://schemas.microsoft.com/office/drawing/2014/main" id="{C2F94455-CDBD-4C0C-B437-9CFB2EE8EE5F}"/>
              </a:ext>
            </a:extLst>
          </p:cNvPr>
          <p:cNvSpPr txBox="1">
            <a:spLocks/>
          </p:cNvSpPr>
          <p:nvPr/>
        </p:nvSpPr>
        <p:spPr>
          <a:xfrm>
            <a:off x="543206" y="205572"/>
            <a:ext cx="7391425" cy="1114425"/>
          </a:xfrm>
        </p:spPr>
        <p:txBody>
          <a:bodyPr>
            <a:normAutofit/>
          </a:bodyPr>
          <a:lstStyle>
            <a:lvl1pPr algn="ctr" defTabSz="457200" rtl="0" eaLnBrk="1" fontAlgn="base" hangingPunct="1">
              <a:spcBef>
                <a:spcPct val="0"/>
              </a:spcBef>
              <a:spcAft>
                <a:spcPct val="0"/>
              </a:spcAft>
              <a:defRPr sz="2000" b="1" kern="1200">
                <a:solidFill>
                  <a:srgbClr val="4D5B53"/>
                </a:solidFill>
                <a:latin typeface="+mj-lt"/>
                <a:ea typeface="ヒラギノ角ゴ Pro W3" charset="0"/>
                <a:cs typeface="ヒラギノ角ゴ Pro W3" charset="0"/>
              </a:defRPr>
            </a:lvl1pPr>
            <a:lvl2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9pPr>
          </a:lstStyle>
          <a:p>
            <a:pPr algn="l"/>
            <a:r>
              <a:rPr lang="es-ES" dirty="0">
                <a:solidFill>
                  <a:schemeClr val="bg1"/>
                </a:solidFill>
              </a:rPr>
              <a:t>QUÉ ES NOTICIA</a:t>
            </a:r>
          </a:p>
        </p:txBody>
      </p:sp>
      <p:sp>
        <p:nvSpPr>
          <p:cNvPr id="9" name="Rectangle 4">
            <a:extLst>
              <a:ext uri="{FF2B5EF4-FFF2-40B4-BE49-F238E27FC236}">
                <a16:creationId xmlns:a16="http://schemas.microsoft.com/office/drawing/2014/main" id="{EAFB2410-F33D-4E9A-9800-C828EF64A8DD}"/>
              </a:ext>
            </a:extLst>
          </p:cNvPr>
          <p:cNvSpPr>
            <a:spLocks noChangeArrowheads="1"/>
          </p:cNvSpPr>
          <p:nvPr/>
        </p:nvSpPr>
        <p:spPr bwMode="auto">
          <a:xfrm>
            <a:off x="4514850" y="914400"/>
            <a:ext cx="3657600" cy="354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har char="•"/>
              <a:defRPr sz="2800">
                <a:solidFill>
                  <a:srgbClr val="003399"/>
                </a:solidFill>
                <a:latin typeface="Times New Roman" panose="02020603050405020304" pitchFamily="18" charset="0"/>
              </a:defRPr>
            </a:lvl1pPr>
            <a:lvl2pPr marL="742950" indent="-285750" algn="l">
              <a:spcBef>
                <a:spcPct val="20000"/>
              </a:spcBef>
              <a:buChar char="–"/>
              <a:defRPr sz="2400">
                <a:solidFill>
                  <a:srgbClr val="003399"/>
                </a:solidFill>
                <a:latin typeface="Times New Roman" panose="02020603050405020304" pitchFamily="18" charset="0"/>
              </a:defRPr>
            </a:lvl2pPr>
            <a:lvl3pPr marL="1143000" indent="-228600" algn="l">
              <a:spcBef>
                <a:spcPct val="20000"/>
              </a:spcBef>
              <a:buChar char="•"/>
              <a:defRPr sz="2000">
                <a:solidFill>
                  <a:srgbClr val="003399"/>
                </a:solidFill>
                <a:latin typeface="Times New Roman" panose="02020603050405020304" pitchFamily="18" charset="0"/>
              </a:defRPr>
            </a:lvl3pPr>
            <a:lvl4pPr marL="1600200" indent="-228600" algn="l">
              <a:spcBef>
                <a:spcPct val="20000"/>
              </a:spcBef>
              <a:buChar char="–"/>
              <a:defRPr>
                <a:solidFill>
                  <a:srgbClr val="003399"/>
                </a:solidFill>
                <a:latin typeface="Times New Roman" panose="02020603050405020304" pitchFamily="18" charset="0"/>
              </a:defRPr>
            </a:lvl4pPr>
            <a:lvl5pPr marL="2057400" indent="-228600" algn="l">
              <a:spcBef>
                <a:spcPct val="20000"/>
              </a:spcBef>
              <a:buChar char="»"/>
              <a:defRPr>
                <a:solidFill>
                  <a:srgbClr val="003399"/>
                </a:solidFill>
                <a:latin typeface="Times New Roman" panose="02020603050405020304" pitchFamily="18" charset="0"/>
              </a:defRPr>
            </a:lvl5pPr>
            <a:lvl6pPr marL="2514600" indent="-228600" eaLnBrk="0" fontAlgn="base" hangingPunct="0">
              <a:spcBef>
                <a:spcPct val="20000"/>
              </a:spcBef>
              <a:spcAft>
                <a:spcPct val="0"/>
              </a:spcAft>
              <a:buChar char="»"/>
              <a:defRPr>
                <a:solidFill>
                  <a:srgbClr val="003399"/>
                </a:solidFill>
                <a:latin typeface="Times New Roman" panose="02020603050405020304" pitchFamily="18" charset="0"/>
              </a:defRPr>
            </a:lvl6pPr>
            <a:lvl7pPr marL="2971800" indent="-228600" eaLnBrk="0" fontAlgn="base" hangingPunct="0">
              <a:spcBef>
                <a:spcPct val="20000"/>
              </a:spcBef>
              <a:spcAft>
                <a:spcPct val="0"/>
              </a:spcAft>
              <a:buChar char="»"/>
              <a:defRPr>
                <a:solidFill>
                  <a:srgbClr val="003399"/>
                </a:solidFill>
                <a:latin typeface="Times New Roman" panose="02020603050405020304" pitchFamily="18" charset="0"/>
              </a:defRPr>
            </a:lvl7pPr>
            <a:lvl8pPr marL="3429000" indent="-228600" eaLnBrk="0" fontAlgn="base" hangingPunct="0">
              <a:spcBef>
                <a:spcPct val="20000"/>
              </a:spcBef>
              <a:spcAft>
                <a:spcPct val="0"/>
              </a:spcAft>
              <a:buChar char="»"/>
              <a:defRPr>
                <a:solidFill>
                  <a:srgbClr val="003399"/>
                </a:solidFill>
                <a:latin typeface="Times New Roman" panose="02020603050405020304" pitchFamily="18" charset="0"/>
              </a:defRPr>
            </a:lvl8pPr>
            <a:lvl9pPr marL="3886200" indent="-228600" eaLnBrk="0" fontAlgn="base" hangingPunct="0">
              <a:spcBef>
                <a:spcPct val="20000"/>
              </a:spcBef>
              <a:spcAft>
                <a:spcPct val="0"/>
              </a:spcAft>
              <a:buChar char="»"/>
              <a:defRPr>
                <a:solidFill>
                  <a:srgbClr val="003399"/>
                </a:solidFill>
                <a:latin typeface="Times New Roman" panose="02020603050405020304" pitchFamily="18" charset="0"/>
              </a:defRPr>
            </a:lvl9pPr>
          </a:lstStyle>
          <a:p>
            <a:pPr algn="just"/>
            <a:endParaRPr lang="es-ES_tradnl" altLang="es-ES" sz="1500" dirty="0">
              <a:solidFill>
                <a:schemeClr val="tx1"/>
              </a:solidFill>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9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390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390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390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39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BB4D0932-E756-4400-95BD-22F573C26361}"/>
              </a:ext>
            </a:extLst>
          </p:cNvPr>
          <p:cNvSpPr/>
          <p:nvPr/>
        </p:nvSpPr>
        <p:spPr>
          <a:xfrm>
            <a:off x="793820" y="1540358"/>
            <a:ext cx="8058778" cy="1200329"/>
          </a:xfrm>
          <a:prstGeom prst="rect">
            <a:avLst/>
          </a:prstGeom>
        </p:spPr>
        <p:txBody>
          <a:bodyPr wrap="square">
            <a:spAutoFit/>
          </a:bodyPr>
          <a:lstStyle/>
          <a:p>
            <a:pPr lvl="0" eaLnBrk="0" hangingPunct="0">
              <a:spcBef>
                <a:spcPct val="30000"/>
              </a:spcBef>
              <a:defRPr/>
            </a:pPr>
            <a:r>
              <a:rPr lang="es-ES" dirty="0"/>
              <a:t>Un estudio multidisciplinar presenta los principales efectos del cambio climático en la costa vasca y el sureste del golfo de Bizkaia</a:t>
            </a:r>
            <a:endParaRPr lang="es-ES" b="1" dirty="0"/>
          </a:p>
        </p:txBody>
      </p:sp>
      <p:sp>
        <p:nvSpPr>
          <p:cNvPr id="4" name="Título 1">
            <a:extLst>
              <a:ext uri="{FF2B5EF4-FFF2-40B4-BE49-F238E27FC236}">
                <a16:creationId xmlns:a16="http://schemas.microsoft.com/office/drawing/2014/main" id="{AE9D35F9-3F59-4C3E-8810-CC961E39D8DA}"/>
              </a:ext>
            </a:extLst>
          </p:cNvPr>
          <p:cNvSpPr txBox="1">
            <a:spLocks/>
          </p:cNvSpPr>
          <p:nvPr/>
        </p:nvSpPr>
        <p:spPr>
          <a:xfrm>
            <a:off x="543206" y="205572"/>
            <a:ext cx="7391425" cy="1114425"/>
          </a:xfrm>
        </p:spPr>
        <p:txBody>
          <a:bodyPr>
            <a:normAutofit/>
          </a:bodyPr>
          <a:lstStyle>
            <a:lvl1pPr algn="ctr" defTabSz="457200" rtl="0" eaLnBrk="1" fontAlgn="base" hangingPunct="1">
              <a:spcBef>
                <a:spcPct val="0"/>
              </a:spcBef>
              <a:spcAft>
                <a:spcPct val="0"/>
              </a:spcAft>
              <a:defRPr sz="2000" b="1" kern="1200">
                <a:solidFill>
                  <a:srgbClr val="4D5B53"/>
                </a:solidFill>
                <a:latin typeface="+mj-lt"/>
                <a:ea typeface="ヒラギノ角ゴ Pro W3" charset="0"/>
                <a:cs typeface="ヒラギノ角ゴ Pro W3" charset="0"/>
              </a:defRPr>
            </a:lvl1pPr>
            <a:lvl2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9pPr>
          </a:lstStyle>
          <a:p>
            <a:pPr algn="l"/>
            <a:r>
              <a:rPr lang="es-ES" dirty="0">
                <a:solidFill>
                  <a:schemeClr val="bg1"/>
                </a:solidFill>
              </a:rPr>
              <a:t>QUÉ ES NOTICIA</a:t>
            </a:r>
          </a:p>
        </p:txBody>
      </p:sp>
      <p:sp>
        <p:nvSpPr>
          <p:cNvPr id="2" name="Rectángulo 1">
            <a:extLst>
              <a:ext uri="{FF2B5EF4-FFF2-40B4-BE49-F238E27FC236}">
                <a16:creationId xmlns:a16="http://schemas.microsoft.com/office/drawing/2014/main" id="{9D5454B5-1B5A-4DAE-80C2-D27C3D3D55D8}"/>
              </a:ext>
            </a:extLst>
          </p:cNvPr>
          <p:cNvSpPr/>
          <p:nvPr/>
        </p:nvSpPr>
        <p:spPr>
          <a:xfrm>
            <a:off x="793819" y="2961048"/>
            <a:ext cx="8058777" cy="830997"/>
          </a:xfrm>
          <a:prstGeom prst="rect">
            <a:avLst/>
          </a:prstGeom>
        </p:spPr>
        <p:txBody>
          <a:bodyPr wrap="square">
            <a:spAutoFit/>
          </a:bodyPr>
          <a:lstStyle/>
          <a:p>
            <a:pPr lvl="0" eaLnBrk="0" hangingPunct="0">
              <a:spcBef>
                <a:spcPct val="30000"/>
              </a:spcBef>
              <a:defRPr/>
            </a:pPr>
            <a:r>
              <a:rPr lang="es-ES" b="1" dirty="0"/>
              <a:t>El ascenso del nivel medio del mar subirá 29 y 49 centímetros durante el siglo XXI en el golfo de Bizkaia</a:t>
            </a:r>
          </a:p>
        </p:txBody>
      </p:sp>
    </p:spTree>
    <p:extLst>
      <p:ext uri="{BB962C8B-B14F-4D97-AF65-F5344CB8AC3E}">
        <p14:creationId xmlns:p14="http://schemas.microsoft.com/office/powerpoint/2010/main" val="2636724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BB4D0932-E756-4400-95BD-22F573C26361}"/>
              </a:ext>
            </a:extLst>
          </p:cNvPr>
          <p:cNvSpPr/>
          <p:nvPr/>
        </p:nvSpPr>
        <p:spPr>
          <a:xfrm>
            <a:off x="793820" y="1540358"/>
            <a:ext cx="8058778" cy="1200329"/>
          </a:xfrm>
          <a:prstGeom prst="rect">
            <a:avLst/>
          </a:prstGeom>
        </p:spPr>
        <p:txBody>
          <a:bodyPr wrap="square">
            <a:spAutoFit/>
          </a:bodyPr>
          <a:lstStyle/>
          <a:p>
            <a:pPr lvl="0" eaLnBrk="0" hangingPunct="0">
              <a:spcBef>
                <a:spcPct val="30000"/>
              </a:spcBef>
              <a:defRPr/>
            </a:pPr>
            <a:r>
              <a:rPr lang="es-ES" dirty="0"/>
              <a:t>AZTI ha realizado la serie histórica más antigua de mediciones de temperatura y salinidad en la columna de agua en el golfo de Bizkaia</a:t>
            </a:r>
          </a:p>
        </p:txBody>
      </p:sp>
      <p:sp>
        <p:nvSpPr>
          <p:cNvPr id="4" name="Título 1">
            <a:extLst>
              <a:ext uri="{FF2B5EF4-FFF2-40B4-BE49-F238E27FC236}">
                <a16:creationId xmlns:a16="http://schemas.microsoft.com/office/drawing/2014/main" id="{DC6A5E74-02B3-44C8-B5BD-6EC8594ADCC6}"/>
              </a:ext>
            </a:extLst>
          </p:cNvPr>
          <p:cNvSpPr txBox="1">
            <a:spLocks/>
          </p:cNvSpPr>
          <p:nvPr/>
        </p:nvSpPr>
        <p:spPr>
          <a:xfrm>
            <a:off x="543206" y="205572"/>
            <a:ext cx="7391425" cy="1114425"/>
          </a:xfrm>
        </p:spPr>
        <p:txBody>
          <a:bodyPr>
            <a:normAutofit/>
          </a:bodyPr>
          <a:lstStyle>
            <a:lvl1pPr algn="ctr" defTabSz="457200" rtl="0" eaLnBrk="1" fontAlgn="base" hangingPunct="1">
              <a:spcBef>
                <a:spcPct val="0"/>
              </a:spcBef>
              <a:spcAft>
                <a:spcPct val="0"/>
              </a:spcAft>
              <a:defRPr sz="2000" b="1" kern="1200">
                <a:solidFill>
                  <a:srgbClr val="4D5B53"/>
                </a:solidFill>
                <a:latin typeface="+mj-lt"/>
                <a:ea typeface="ヒラギノ角ゴ Pro W3" charset="0"/>
                <a:cs typeface="ヒラギノ角ゴ Pro W3" charset="0"/>
              </a:defRPr>
            </a:lvl1pPr>
            <a:lvl2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9pPr>
          </a:lstStyle>
          <a:p>
            <a:pPr algn="l"/>
            <a:r>
              <a:rPr lang="es-ES" dirty="0">
                <a:solidFill>
                  <a:schemeClr val="bg1"/>
                </a:solidFill>
              </a:rPr>
              <a:t>QUÉ ES NOTICIA</a:t>
            </a:r>
          </a:p>
        </p:txBody>
      </p:sp>
      <p:sp>
        <p:nvSpPr>
          <p:cNvPr id="2" name="Rectángulo 1">
            <a:extLst>
              <a:ext uri="{FF2B5EF4-FFF2-40B4-BE49-F238E27FC236}">
                <a16:creationId xmlns:a16="http://schemas.microsoft.com/office/drawing/2014/main" id="{DE8F59F5-3BDF-4221-9CEC-CB52AAD0012C}"/>
              </a:ext>
            </a:extLst>
          </p:cNvPr>
          <p:cNvSpPr/>
          <p:nvPr/>
        </p:nvSpPr>
        <p:spPr>
          <a:xfrm>
            <a:off x="793819" y="2931333"/>
            <a:ext cx="7857811" cy="1200329"/>
          </a:xfrm>
          <a:prstGeom prst="rect">
            <a:avLst/>
          </a:prstGeom>
        </p:spPr>
        <p:txBody>
          <a:bodyPr wrap="square">
            <a:spAutoFit/>
          </a:bodyPr>
          <a:lstStyle/>
          <a:p>
            <a:r>
              <a:rPr lang="es-ES" b="1" dirty="0"/>
              <a:t>La temperatura media de la columna de agua en el litoral vasco ha aumentado casi medio grado en los últimos 30 años</a:t>
            </a:r>
          </a:p>
        </p:txBody>
      </p:sp>
    </p:spTree>
    <p:extLst>
      <p:ext uri="{BB962C8B-B14F-4D97-AF65-F5344CB8AC3E}">
        <p14:creationId xmlns:p14="http://schemas.microsoft.com/office/powerpoint/2010/main" val="765091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BB4D0932-E756-4400-95BD-22F573C26361}"/>
              </a:ext>
            </a:extLst>
          </p:cNvPr>
          <p:cNvSpPr/>
          <p:nvPr/>
        </p:nvSpPr>
        <p:spPr>
          <a:xfrm>
            <a:off x="793820" y="1540358"/>
            <a:ext cx="8058778" cy="830997"/>
          </a:xfrm>
          <a:prstGeom prst="rect">
            <a:avLst/>
          </a:prstGeom>
        </p:spPr>
        <p:txBody>
          <a:bodyPr wrap="square">
            <a:spAutoFit/>
          </a:bodyPr>
          <a:lstStyle/>
          <a:p>
            <a:pPr lvl="0" eaLnBrk="0" hangingPunct="0">
              <a:spcBef>
                <a:spcPct val="30000"/>
              </a:spcBef>
              <a:defRPr/>
            </a:pPr>
            <a:r>
              <a:rPr lang="es-ES" dirty="0"/>
              <a:t>Los socios del proyecto </a:t>
            </a:r>
            <a:r>
              <a:rPr lang="es-ES" dirty="0" err="1"/>
              <a:t>Parafishcontrol</a:t>
            </a:r>
            <a:r>
              <a:rPr lang="es-ES" dirty="0"/>
              <a:t> se reúnen para analizar los avances del proyecto</a:t>
            </a:r>
          </a:p>
        </p:txBody>
      </p:sp>
      <p:sp>
        <p:nvSpPr>
          <p:cNvPr id="4" name="Título 1">
            <a:extLst>
              <a:ext uri="{FF2B5EF4-FFF2-40B4-BE49-F238E27FC236}">
                <a16:creationId xmlns:a16="http://schemas.microsoft.com/office/drawing/2014/main" id="{001AEAD3-BAF5-4B5B-8EA6-ED49F378C6E7}"/>
              </a:ext>
            </a:extLst>
          </p:cNvPr>
          <p:cNvSpPr txBox="1">
            <a:spLocks/>
          </p:cNvSpPr>
          <p:nvPr/>
        </p:nvSpPr>
        <p:spPr>
          <a:xfrm>
            <a:off x="543206" y="205572"/>
            <a:ext cx="7391425" cy="1114425"/>
          </a:xfrm>
        </p:spPr>
        <p:txBody>
          <a:bodyPr>
            <a:normAutofit/>
          </a:bodyPr>
          <a:lstStyle>
            <a:lvl1pPr algn="ctr" defTabSz="457200" rtl="0" eaLnBrk="1" fontAlgn="base" hangingPunct="1">
              <a:spcBef>
                <a:spcPct val="0"/>
              </a:spcBef>
              <a:spcAft>
                <a:spcPct val="0"/>
              </a:spcAft>
              <a:defRPr sz="2000" b="1" kern="1200">
                <a:solidFill>
                  <a:srgbClr val="4D5B53"/>
                </a:solidFill>
                <a:latin typeface="+mj-lt"/>
                <a:ea typeface="ヒラギノ角ゴ Pro W3" charset="0"/>
                <a:cs typeface="ヒラギノ角ゴ Pro W3" charset="0"/>
              </a:defRPr>
            </a:lvl1pPr>
            <a:lvl2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9pPr>
          </a:lstStyle>
          <a:p>
            <a:pPr algn="l"/>
            <a:r>
              <a:rPr lang="es-ES" dirty="0">
                <a:solidFill>
                  <a:schemeClr val="bg1"/>
                </a:solidFill>
              </a:rPr>
              <a:t>QUÉ ES NOTICIA</a:t>
            </a:r>
          </a:p>
        </p:txBody>
      </p:sp>
      <p:sp>
        <p:nvSpPr>
          <p:cNvPr id="2" name="Rectángulo 1">
            <a:extLst>
              <a:ext uri="{FF2B5EF4-FFF2-40B4-BE49-F238E27FC236}">
                <a16:creationId xmlns:a16="http://schemas.microsoft.com/office/drawing/2014/main" id="{1A2E8A19-8C8C-4A25-808B-1B2E11936151}"/>
              </a:ext>
            </a:extLst>
          </p:cNvPr>
          <p:cNvSpPr/>
          <p:nvPr/>
        </p:nvSpPr>
        <p:spPr>
          <a:xfrm>
            <a:off x="793819" y="2568386"/>
            <a:ext cx="7707085" cy="830997"/>
          </a:xfrm>
          <a:prstGeom prst="rect">
            <a:avLst/>
          </a:prstGeom>
        </p:spPr>
        <p:txBody>
          <a:bodyPr wrap="square">
            <a:spAutoFit/>
          </a:bodyPr>
          <a:lstStyle/>
          <a:p>
            <a:r>
              <a:rPr lang="es-ES" b="1" dirty="0"/>
              <a:t>Consumir pescado de piscifactorías europeas no supone un riesgo para la salud</a:t>
            </a:r>
          </a:p>
        </p:txBody>
      </p:sp>
    </p:spTree>
    <p:extLst>
      <p:ext uri="{BB962C8B-B14F-4D97-AF65-F5344CB8AC3E}">
        <p14:creationId xmlns:p14="http://schemas.microsoft.com/office/powerpoint/2010/main" val="4109990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Imagen 1"/>
          <p:cNvPicPr>
            <a:picLocks noChangeAspect="1"/>
          </p:cNvPicPr>
          <p:nvPr/>
        </p:nvPicPr>
        <p:blipFill rotWithShape="1">
          <a:blip r:embed="rId2"/>
          <a:srcRect t="3733" b="12122"/>
          <a:stretch/>
        </p:blipFill>
        <p:spPr bwMode="auto">
          <a:xfrm>
            <a:off x="-27368" y="0"/>
            <a:ext cx="917136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ángulo 9"/>
          <p:cNvSpPr/>
          <p:nvPr/>
        </p:nvSpPr>
        <p:spPr>
          <a:xfrm>
            <a:off x="0" y="1989138"/>
            <a:ext cx="9144000" cy="1677987"/>
          </a:xfrm>
          <a:prstGeom prst="rect">
            <a:avLst/>
          </a:prstGeom>
          <a:solidFill>
            <a:srgbClr val="985427">
              <a:alpha val="87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ES" sz="1800"/>
          </a:p>
        </p:txBody>
      </p:sp>
      <p:sp>
        <p:nvSpPr>
          <p:cNvPr id="15363" name="CuadroTexto 2"/>
          <p:cNvSpPr txBox="1">
            <a:spLocks noChangeArrowheads="1"/>
          </p:cNvSpPr>
          <p:nvPr/>
        </p:nvSpPr>
        <p:spPr bwMode="auto">
          <a:xfrm>
            <a:off x="703263" y="1968500"/>
            <a:ext cx="11541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ヒラギノ角ゴ Pro W3" charset="0"/>
                <a:cs typeface="ヒラギノ角ゴ Pro W3" charset="0"/>
              </a:defRPr>
            </a:lvl1pPr>
            <a:lvl2pPr marL="742950" indent="-285750" eaLnBrk="0" hangingPunct="0">
              <a:defRPr sz="2400">
                <a:solidFill>
                  <a:schemeClr val="tx1"/>
                </a:solidFill>
                <a:latin typeface="Calibri" charset="0"/>
                <a:ea typeface="ヒラギノ角ゴ Pro W3" charset="0"/>
              </a:defRPr>
            </a:lvl2pPr>
            <a:lvl3pPr marL="1143000" indent="-228600" eaLnBrk="0" hangingPunct="0">
              <a:defRPr sz="2400">
                <a:solidFill>
                  <a:schemeClr val="tx1"/>
                </a:solidFill>
                <a:latin typeface="Calibri" charset="0"/>
                <a:ea typeface="ヒラギノ角ゴ Pro W3" charset="0"/>
              </a:defRPr>
            </a:lvl3pPr>
            <a:lvl4pPr marL="1600200" indent="-228600" eaLnBrk="0" hangingPunct="0">
              <a:defRPr sz="2400">
                <a:solidFill>
                  <a:schemeClr val="tx1"/>
                </a:solidFill>
                <a:latin typeface="Calibri" charset="0"/>
                <a:ea typeface="ヒラギノ角ゴ Pro W3" charset="0"/>
              </a:defRPr>
            </a:lvl4pPr>
            <a:lvl5pPr marL="2057400" indent="-228600" eaLnBrk="0" hangingPunct="0">
              <a:defRPr sz="2400">
                <a:solidFill>
                  <a:schemeClr val="tx1"/>
                </a:solidFill>
                <a:latin typeface="Calibri" charset="0"/>
                <a:ea typeface="ヒラギノ角ゴ Pro W3" charset="0"/>
              </a:defRPr>
            </a:lvl5pPr>
            <a:lvl6pPr marL="2514600" indent="-228600" eaLnBrk="0" fontAlgn="base" hangingPunct="0">
              <a:spcBef>
                <a:spcPct val="0"/>
              </a:spcBef>
              <a:spcAft>
                <a:spcPct val="0"/>
              </a:spcAft>
              <a:defRPr sz="2400">
                <a:solidFill>
                  <a:schemeClr val="tx1"/>
                </a:solidFill>
                <a:latin typeface="Calibri" charset="0"/>
                <a:ea typeface="ヒラギノ角ゴ Pro W3" charset="0"/>
              </a:defRPr>
            </a:lvl6pPr>
            <a:lvl7pPr marL="2971800" indent="-228600" eaLnBrk="0" fontAlgn="base" hangingPunct="0">
              <a:spcBef>
                <a:spcPct val="0"/>
              </a:spcBef>
              <a:spcAft>
                <a:spcPct val="0"/>
              </a:spcAft>
              <a:defRPr sz="2400">
                <a:solidFill>
                  <a:schemeClr val="tx1"/>
                </a:solidFill>
                <a:latin typeface="Calibri" charset="0"/>
                <a:ea typeface="ヒラギノ角ゴ Pro W3" charset="0"/>
              </a:defRPr>
            </a:lvl7pPr>
            <a:lvl8pPr marL="3429000" indent="-228600" eaLnBrk="0" fontAlgn="base" hangingPunct="0">
              <a:spcBef>
                <a:spcPct val="0"/>
              </a:spcBef>
              <a:spcAft>
                <a:spcPct val="0"/>
              </a:spcAft>
              <a:defRPr sz="2400">
                <a:solidFill>
                  <a:schemeClr val="tx1"/>
                </a:solidFill>
                <a:latin typeface="Calibri" charset="0"/>
                <a:ea typeface="ヒラギノ角ゴ Pro W3" charset="0"/>
              </a:defRPr>
            </a:lvl8pPr>
            <a:lvl9pPr marL="3886200" indent="-228600" eaLnBrk="0" fontAlgn="base" hangingPunct="0">
              <a:spcBef>
                <a:spcPct val="0"/>
              </a:spcBef>
              <a:spcAft>
                <a:spcPct val="0"/>
              </a:spcAft>
              <a:defRPr sz="2400">
                <a:solidFill>
                  <a:schemeClr val="tx1"/>
                </a:solidFill>
                <a:latin typeface="Calibri" charset="0"/>
                <a:ea typeface="ヒラギノ角ゴ Pro W3" charset="0"/>
              </a:defRPr>
            </a:lvl9pPr>
          </a:lstStyle>
          <a:p>
            <a:pPr algn="ctr" eaLnBrk="1" hangingPunct="1">
              <a:spcAft>
                <a:spcPts val="1200"/>
              </a:spcAft>
            </a:pPr>
            <a:r>
              <a:rPr lang="es-ES" sz="7200" b="1" dirty="0">
                <a:solidFill>
                  <a:schemeClr val="bg1"/>
                </a:solidFill>
                <a:ea typeface="MS PGothic" charset="0"/>
                <a:cs typeface="MS PGothic" charset="0"/>
              </a:rPr>
              <a:t>2</a:t>
            </a:r>
            <a:endParaRPr lang="es-ES" sz="1100" dirty="0">
              <a:solidFill>
                <a:schemeClr val="bg1"/>
              </a:solidFill>
              <a:cs typeface="Calibri" charset="0"/>
            </a:endParaRPr>
          </a:p>
        </p:txBody>
      </p:sp>
      <p:cxnSp>
        <p:nvCxnSpPr>
          <p:cNvPr id="3" name="Conector recto 2"/>
          <p:cNvCxnSpPr/>
          <p:nvPr/>
        </p:nvCxnSpPr>
        <p:spPr>
          <a:xfrm>
            <a:off x="1851025" y="2170113"/>
            <a:ext cx="0" cy="1343025"/>
          </a:xfrm>
          <a:prstGeom prst="line">
            <a:avLst/>
          </a:prstGeom>
          <a:ln w="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5366" name="CuadroTexto 3"/>
          <p:cNvSpPr txBox="1">
            <a:spLocks noChangeArrowheads="1"/>
          </p:cNvSpPr>
          <p:nvPr/>
        </p:nvSpPr>
        <p:spPr bwMode="auto">
          <a:xfrm>
            <a:off x="1976438" y="2170113"/>
            <a:ext cx="5994400" cy="3052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ヒラギノ角ゴ Pro W3" charset="0"/>
                <a:cs typeface="ヒラギノ角ゴ Pro W3" charset="0"/>
              </a:defRPr>
            </a:lvl1pPr>
            <a:lvl2pPr marL="742950" indent="-285750" eaLnBrk="0" hangingPunct="0">
              <a:defRPr sz="2400">
                <a:solidFill>
                  <a:schemeClr val="tx1"/>
                </a:solidFill>
                <a:latin typeface="Calibri" charset="0"/>
                <a:ea typeface="ヒラギノ角ゴ Pro W3" charset="0"/>
              </a:defRPr>
            </a:lvl2pPr>
            <a:lvl3pPr marL="1143000" indent="-228600" eaLnBrk="0" hangingPunct="0">
              <a:defRPr sz="2400">
                <a:solidFill>
                  <a:schemeClr val="tx1"/>
                </a:solidFill>
                <a:latin typeface="Calibri" charset="0"/>
                <a:ea typeface="ヒラギノ角ゴ Pro W3" charset="0"/>
              </a:defRPr>
            </a:lvl3pPr>
            <a:lvl4pPr marL="1600200" indent="-228600" eaLnBrk="0" hangingPunct="0">
              <a:defRPr sz="2400">
                <a:solidFill>
                  <a:schemeClr val="tx1"/>
                </a:solidFill>
                <a:latin typeface="Calibri" charset="0"/>
                <a:ea typeface="ヒラギノ角ゴ Pro W3" charset="0"/>
              </a:defRPr>
            </a:lvl4pPr>
            <a:lvl5pPr marL="2057400" indent="-228600" eaLnBrk="0" hangingPunct="0">
              <a:defRPr sz="2400">
                <a:solidFill>
                  <a:schemeClr val="tx1"/>
                </a:solidFill>
                <a:latin typeface="Calibri" charset="0"/>
                <a:ea typeface="ヒラギノ角ゴ Pro W3" charset="0"/>
              </a:defRPr>
            </a:lvl5pPr>
            <a:lvl6pPr marL="2514600" indent="-228600" eaLnBrk="0" fontAlgn="base" hangingPunct="0">
              <a:spcBef>
                <a:spcPct val="0"/>
              </a:spcBef>
              <a:spcAft>
                <a:spcPct val="0"/>
              </a:spcAft>
              <a:defRPr sz="2400">
                <a:solidFill>
                  <a:schemeClr val="tx1"/>
                </a:solidFill>
                <a:latin typeface="Calibri" charset="0"/>
                <a:ea typeface="ヒラギノ角ゴ Pro W3" charset="0"/>
              </a:defRPr>
            </a:lvl6pPr>
            <a:lvl7pPr marL="2971800" indent="-228600" eaLnBrk="0" fontAlgn="base" hangingPunct="0">
              <a:spcBef>
                <a:spcPct val="0"/>
              </a:spcBef>
              <a:spcAft>
                <a:spcPct val="0"/>
              </a:spcAft>
              <a:defRPr sz="2400">
                <a:solidFill>
                  <a:schemeClr val="tx1"/>
                </a:solidFill>
                <a:latin typeface="Calibri" charset="0"/>
                <a:ea typeface="ヒラギノ角ゴ Pro W3" charset="0"/>
              </a:defRPr>
            </a:lvl7pPr>
            <a:lvl8pPr marL="3429000" indent="-228600" eaLnBrk="0" fontAlgn="base" hangingPunct="0">
              <a:spcBef>
                <a:spcPct val="0"/>
              </a:spcBef>
              <a:spcAft>
                <a:spcPct val="0"/>
              </a:spcAft>
              <a:defRPr sz="2400">
                <a:solidFill>
                  <a:schemeClr val="tx1"/>
                </a:solidFill>
                <a:latin typeface="Calibri" charset="0"/>
                <a:ea typeface="ヒラギノ角ゴ Pro W3" charset="0"/>
              </a:defRPr>
            </a:lvl8pPr>
            <a:lvl9pPr marL="3886200" indent="-228600" eaLnBrk="0" fontAlgn="base" hangingPunct="0">
              <a:spcBef>
                <a:spcPct val="0"/>
              </a:spcBef>
              <a:spcAft>
                <a:spcPct val="0"/>
              </a:spcAft>
              <a:defRPr sz="2400">
                <a:solidFill>
                  <a:schemeClr val="tx1"/>
                </a:solidFill>
                <a:latin typeface="Calibri" charset="0"/>
                <a:ea typeface="ヒラギノ角ゴ Pro W3" charset="0"/>
              </a:defRPr>
            </a:lvl9pPr>
          </a:lstStyle>
          <a:p>
            <a:pPr eaLnBrk="1" hangingPunct="1">
              <a:spcAft>
                <a:spcPts val="1100"/>
              </a:spcAft>
            </a:pPr>
            <a:r>
              <a:rPr lang="es-ES" sz="4000" b="1" dirty="0">
                <a:solidFill>
                  <a:schemeClr val="bg1"/>
                </a:solidFill>
              </a:rPr>
              <a:t>Medios de comunicación y rutinas en una redacción</a:t>
            </a:r>
          </a:p>
          <a:p>
            <a:pPr eaLnBrk="1" hangingPunct="1">
              <a:spcAft>
                <a:spcPts val="1100"/>
              </a:spcAft>
            </a:pPr>
            <a:endParaRPr lang="es-ES" sz="4000" b="1" dirty="0">
              <a:solidFill>
                <a:schemeClr val="bg1"/>
              </a:solidFill>
              <a:cs typeface="Calibri" charset="0"/>
            </a:endParaRPr>
          </a:p>
          <a:p>
            <a:pPr eaLnBrk="1" hangingPunct="1"/>
            <a:endParaRPr lang="es-ES" sz="1800" b="1" dirty="0">
              <a:solidFill>
                <a:schemeClr val="bg1"/>
              </a:solidFill>
              <a:cs typeface="Calibri" charset="0"/>
            </a:endParaRPr>
          </a:p>
          <a:p>
            <a:pPr eaLnBrk="1" hangingPunct="1"/>
            <a:endParaRPr lang="es-ES" sz="1800" b="1" dirty="0">
              <a:solidFill>
                <a:schemeClr val="bg1"/>
              </a:solidFill>
              <a:cs typeface="Calibri" charset="0"/>
            </a:endParaRPr>
          </a:p>
          <a:p>
            <a:pPr eaLnBrk="1" hangingPunct="1"/>
            <a:endParaRPr lang="es-ES" sz="1800" b="1" dirty="0">
              <a:solidFill>
                <a:schemeClr val="bg1"/>
              </a:solidFill>
              <a:cs typeface="Calibri" charset="0"/>
            </a:endParaRPr>
          </a:p>
        </p:txBody>
      </p:sp>
      <p:pic>
        <p:nvPicPr>
          <p:cNvPr id="15368" name="Imagen 10"/>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70838" y="254000"/>
            <a:ext cx="8683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937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52336484-EDDD-4759-B06A-42725B39069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1656" y="796366"/>
            <a:ext cx="6060687" cy="4045391"/>
          </a:xfrm>
          <a:prstGeom prst="rect">
            <a:avLst/>
          </a:prstGeom>
        </p:spPr>
      </p:pic>
    </p:spTree>
    <p:extLst>
      <p:ext uri="{BB962C8B-B14F-4D97-AF65-F5344CB8AC3E}">
        <p14:creationId xmlns:p14="http://schemas.microsoft.com/office/powerpoint/2010/main" val="2636870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idx="4294967295"/>
          </p:nvPr>
        </p:nvSpPr>
        <p:spPr>
          <a:xfrm>
            <a:off x="543206" y="205572"/>
            <a:ext cx="7391425" cy="1114425"/>
          </a:xfrm>
        </p:spPr>
        <p:txBody>
          <a:bodyPr>
            <a:normAutofit/>
          </a:bodyPr>
          <a:lstStyle/>
          <a:p>
            <a:pPr algn="l"/>
            <a:r>
              <a:rPr lang="es-ES" dirty="0">
                <a:solidFill>
                  <a:schemeClr val="bg1"/>
                </a:solidFill>
              </a:rPr>
              <a:t>LA PERSPECTIVA DEL EDIFICIO VA CONDICIONADA POR:</a:t>
            </a:r>
          </a:p>
        </p:txBody>
      </p:sp>
      <p:sp>
        <p:nvSpPr>
          <p:cNvPr id="3" name="Marcador de contenido 2"/>
          <p:cNvSpPr>
            <a:spLocks noGrp="1"/>
          </p:cNvSpPr>
          <p:nvPr>
            <p:ph idx="4294967295"/>
          </p:nvPr>
        </p:nvSpPr>
        <p:spPr>
          <a:xfrm>
            <a:off x="5675336" y="1312111"/>
            <a:ext cx="2056736" cy="2686050"/>
          </a:xfrm>
        </p:spPr>
        <p:txBody>
          <a:bodyPr>
            <a:normAutofit lnSpcReduction="10000"/>
          </a:bodyPr>
          <a:lstStyle/>
          <a:p>
            <a:pPr>
              <a:buFont typeface="+mj-lt"/>
              <a:buAutoNum type="arabicPeriod"/>
            </a:pPr>
            <a:r>
              <a:rPr lang="es-ES" dirty="0"/>
              <a:t>Línea editorial</a:t>
            </a:r>
          </a:p>
          <a:p>
            <a:pPr>
              <a:buFont typeface="+mj-lt"/>
              <a:buAutoNum type="arabicPeriod"/>
            </a:pPr>
            <a:r>
              <a:rPr lang="es-ES" dirty="0"/>
              <a:t>Intereses del grupo de comunicación</a:t>
            </a:r>
          </a:p>
          <a:p>
            <a:pPr>
              <a:buFont typeface="+mj-lt"/>
              <a:buAutoNum type="arabicPeriod"/>
            </a:pPr>
            <a:r>
              <a:rPr lang="es-ES" dirty="0"/>
              <a:t>Las vías de financiación</a:t>
            </a:r>
          </a:p>
          <a:p>
            <a:pPr>
              <a:buFont typeface="+mj-lt"/>
              <a:buAutoNum type="arabicPeriod"/>
            </a:pPr>
            <a:r>
              <a:rPr lang="es-ES" dirty="0"/>
              <a:t>Presiones y lobbies</a:t>
            </a:r>
          </a:p>
        </p:txBody>
      </p:sp>
      <p:pic>
        <p:nvPicPr>
          <p:cNvPr id="5" name="Imagen 4" descr="Imagen que contiene texto&#10;&#10;Descripción generada con confianza muy alta">
            <a:extLst>
              <a:ext uri="{FF2B5EF4-FFF2-40B4-BE49-F238E27FC236}">
                <a16:creationId xmlns:a16="http://schemas.microsoft.com/office/drawing/2014/main" id="{2628AC36-35A1-4F62-8B89-436078A6F8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6452" y="1312112"/>
            <a:ext cx="3665849" cy="2932679"/>
          </a:xfrm>
          <a:prstGeom prst="rect">
            <a:avLst/>
          </a:prstGeom>
        </p:spPr>
      </p:pic>
    </p:spTree>
    <p:extLst>
      <p:ext uri="{BB962C8B-B14F-4D97-AF65-F5344CB8AC3E}">
        <p14:creationId xmlns:p14="http://schemas.microsoft.com/office/powerpoint/2010/main" val="3298185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00B66F-4C1F-4519-9002-2278BA9C8047}"/>
              </a:ext>
            </a:extLst>
          </p:cNvPr>
          <p:cNvSpPr>
            <a:spLocks noGrp="1"/>
          </p:cNvSpPr>
          <p:nvPr>
            <p:ph type="title" idx="4294967295"/>
          </p:nvPr>
        </p:nvSpPr>
        <p:spPr>
          <a:xfrm>
            <a:off x="252762" y="274629"/>
            <a:ext cx="7067720" cy="1114425"/>
          </a:xfrm>
        </p:spPr>
        <p:txBody>
          <a:bodyPr/>
          <a:lstStyle/>
          <a:p>
            <a:pPr algn="l"/>
            <a:r>
              <a:rPr lang="es-ES" dirty="0">
                <a:solidFill>
                  <a:schemeClr val="bg1"/>
                </a:solidFill>
              </a:rPr>
              <a:t>LOS MEDIOS SE ORGANIZAN EN GRUPOS DE COMUNICACIÓN</a:t>
            </a:r>
          </a:p>
        </p:txBody>
      </p:sp>
      <p:pic>
        <p:nvPicPr>
          <p:cNvPr id="28" name="Imagen 27" descr="Imagen que contiene captura de pantalla&#10;&#10;Descripción generada automáticamente">
            <a:extLst>
              <a:ext uri="{FF2B5EF4-FFF2-40B4-BE49-F238E27FC236}">
                <a16:creationId xmlns:a16="http://schemas.microsoft.com/office/drawing/2014/main" id="{8C857A29-F2B5-4CE7-BDE6-893FA0E7CD55}"/>
              </a:ext>
            </a:extLst>
          </p:cNvPr>
          <p:cNvPicPr>
            <a:picLocks noChangeAspect="1"/>
          </p:cNvPicPr>
          <p:nvPr/>
        </p:nvPicPr>
        <p:blipFill rotWithShape="1">
          <a:blip r:embed="rId2"/>
          <a:srcRect b="7062"/>
          <a:stretch/>
        </p:blipFill>
        <p:spPr>
          <a:xfrm>
            <a:off x="2759988" y="902013"/>
            <a:ext cx="4133869" cy="4241487"/>
          </a:xfrm>
          <a:prstGeom prst="rect">
            <a:avLst/>
          </a:prstGeom>
        </p:spPr>
      </p:pic>
    </p:spTree>
    <p:extLst>
      <p:ext uri="{BB962C8B-B14F-4D97-AF65-F5344CB8AC3E}">
        <p14:creationId xmlns:p14="http://schemas.microsoft.com/office/powerpoint/2010/main" val="30965587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00B66F-4C1F-4519-9002-2278BA9C8047}"/>
              </a:ext>
            </a:extLst>
          </p:cNvPr>
          <p:cNvSpPr>
            <a:spLocks noGrp="1"/>
          </p:cNvSpPr>
          <p:nvPr>
            <p:ph type="title" idx="4294967295"/>
          </p:nvPr>
        </p:nvSpPr>
        <p:spPr>
          <a:xfrm>
            <a:off x="252762" y="274629"/>
            <a:ext cx="7067720" cy="1114425"/>
          </a:xfrm>
        </p:spPr>
        <p:txBody>
          <a:bodyPr/>
          <a:lstStyle/>
          <a:p>
            <a:pPr algn="l"/>
            <a:r>
              <a:rPr lang="es-ES" dirty="0">
                <a:solidFill>
                  <a:schemeClr val="bg1"/>
                </a:solidFill>
              </a:rPr>
              <a:t>TAMBIÉN EN EUSKADI…</a:t>
            </a:r>
          </a:p>
        </p:txBody>
      </p:sp>
      <p:pic>
        <p:nvPicPr>
          <p:cNvPr id="19" name="Marcador de contenido 18" descr="Imagen que contiene texto&#10;&#10;Descripción generada con confianza muy alta">
            <a:extLst>
              <a:ext uri="{FF2B5EF4-FFF2-40B4-BE49-F238E27FC236}">
                <a16:creationId xmlns:a16="http://schemas.microsoft.com/office/drawing/2014/main" id="{242316D1-2430-402A-920B-84B93B4C7C43}"/>
              </a:ext>
            </a:extLst>
          </p:cNvPr>
          <p:cNvPicPr>
            <a:picLocks noGrp="1" noChangeAspect="1"/>
          </p:cNvPicPr>
          <p:nvPr>
            <p:ph idx="4294967295"/>
          </p:nvPr>
        </p:nvPicPr>
        <p:blipFill rotWithShape="1">
          <a:blip r:embed="rId3" cstate="print">
            <a:extLst>
              <a:ext uri="{28A0092B-C50C-407E-A947-70E740481C1C}">
                <a14:useLocalDpi xmlns:a14="http://schemas.microsoft.com/office/drawing/2010/main" val="0"/>
              </a:ext>
            </a:extLst>
          </a:blip>
          <a:stretch/>
        </p:blipFill>
        <p:spPr>
          <a:xfrm>
            <a:off x="1823518" y="1899386"/>
            <a:ext cx="3055075" cy="1583651"/>
          </a:xfrm>
        </p:spPr>
      </p:pic>
      <p:grpSp>
        <p:nvGrpSpPr>
          <p:cNvPr id="18" name="Grupo 17"/>
          <p:cNvGrpSpPr/>
          <p:nvPr/>
        </p:nvGrpSpPr>
        <p:grpSpPr>
          <a:xfrm>
            <a:off x="1260548" y="3512361"/>
            <a:ext cx="2941794" cy="1512236"/>
            <a:chOff x="5050554" y="2302288"/>
            <a:chExt cx="3922392" cy="2016315"/>
          </a:xfrm>
        </p:grpSpPr>
        <p:pic>
          <p:nvPicPr>
            <p:cNvPr id="4" name="Imagen 3">
              <a:extLst>
                <a:ext uri="{FF2B5EF4-FFF2-40B4-BE49-F238E27FC236}">
                  <a16:creationId xmlns:a16="http://schemas.microsoft.com/office/drawing/2014/main" id="{0FFC5877-2B7B-4350-B18C-2033C47EB3F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9489" t="-6339"/>
            <a:stretch/>
          </p:blipFill>
          <p:spPr>
            <a:xfrm>
              <a:off x="8010836" y="2302288"/>
              <a:ext cx="962110" cy="375522"/>
            </a:xfrm>
            <a:prstGeom prst="rect">
              <a:avLst/>
            </a:prstGeom>
          </p:spPr>
        </p:pic>
        <p:pic>
          <p:nvPicPr>
            <p:cNvPr id="5" name="Imagen 4">
              <a:extLst>
                <a:ext uri="{FF2B5EF4-FFF2-40B4-BE49-F238E27FC236}">
                  <a16:creationId xmlns:a16="http://schemas.microsoft.com/office/drawing/2014/main" id="{CF4103F3-E8B9-4935-94CE-8D672B14D0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30976" y="2302288"/>
              <a:ext cx="1023020" cy="1207164"/>
            </a:xfrm>
            <a:prstGeom prst="rect">
              <a:avLst/>
            </a:prstGeom>
          </p:spPr>
        </p:pic>
        <p:pic>
          <p:nvPicPr>
            <p:cNvPr id="6" name="Imagen 5">
              <a:extLst>
                <a:ext uri="{FF2B5EF4-FFF2-40B4-BE49-F238E27FC236}">
                  <a16:creationId xmlns:a16="http://schemas.microsoft.com/office/drawing/2014/main" id="{56087996-ED65-4CD0-8ED0-C9FD6D1280B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87984" y="2962714"/>
              <a:ext cx="1134343" cy="399910"/>
            </a:xfrm>
            <a:prstGeom prst="rect">
              <a:avLst/>
            </a:prstGeom>
          </p:spPr>
        </p:pic>
        <p:pic>
          <p:nvPicPr>
            <p:cNvPr id="7" name="Imagen 6">
              <a:extLst>
                <a:ext uri="{FF2B5EF4-FFF2-40B4-BE49-F238E27FC236}">
                  <a16:creationId xmlns:a16="http://schemas.microsoft.com/office/drawing/2014/main" id="{2942612C-2F8B-4A7E-947B-C5628BB0B55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71050" y="2324674"/>
              <a:ext cx="1044343" cy="329649"/>
            </a:xfrm>
            <a:prstGeom prst="rect">
              <a:avLst/>
            </a:prstGeom>
          </p:spPr>
        </p:pic>
        <p:pic>
          <p:nvPicPr>
            <p:cNvPr id="8" name="Imagen 7">
              <a:extLst>
                <a:ext uri="{FF2B5EF4-FFF2-40B4-BE49-F238E27FC236}">
                  <a16:creationId xmlns:a16="http://schemas.microsoft.com/office/drawing/2014/main" id="{956323F8-27F3-4938-AD12-795C53CF936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50554" y="2885074"/>
              <a:ext cx="1023582" cy="511791"/>
            </a:xfrm>
            <a:prstGeom prst="rect">
              <a:avLst/>
            </a:prstGeom>
          </p:spPr>
        </p:pic>
        <p:pic>
          <p:nvPicPr>
            <p:cNvPr id="9" name="Imagen 8">
              <a:extLst>
                <a:ext uri="{FF2B5EF4-FFF2-40B4-BE49-F238E27FC236}">
                  <a16:creationId xmlns:a16="http://schemas.microsoft.com/office/drawing/2014/main" id="{BF2264B6-4C76-475E-B477-C8E54BD3951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10480" y="3718422"/>
              <a:ext cx="601164" cy="600181"/>
            </a:xfrm>
            <a:prstGeom prst="rect">
              <a:avLst/>
            </a:prstGeom>
          </p:spPr>
        </p:pic>
      </p:grpSp>
      <p:grpSp>
        <p:nvGrpSpPr>
          <p:cNvPr id="3" name="Grupo 2"/>
          <p:cNvGrpSpPr/>
          <p:nvPr/>
        </p:nvGrpSpPr>
        <p:grpSpPr>
          <a:xfrm>
            <a:off x="1394214" y="1294042"/>
            <a:ext cx="2372305" cy="1611397"/>
            <a:chOff x="684485" y="2768248"/>
            <a:chExt cx="3163073" cy="2148529"/>
          </a:xfrm>
        </p:grpSpPr>
        <p:pic>
          <p:nvPicPr>
            <p:cNvPr id="10" name="Imagen 9">
              <a:extLst>
                <a:ext uri="{FF2B5EF4-FFF2-40B4-BE49-F238E27FC236}">
                  <a16:creationId xmlns:a16="http://schemas.microsoft.com/office/drawing/2014/main" id="{4E09A827-AC35-4960-85B7-BC63998153A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4485" y="3874817"/>
              <a:ext cx="706444" cy="267905"/>
            </a:xfrm>
            <a:prstGeom prst="rect">
              <a:avLst/>
            </a:prstGeom>
          </p:spPr>
        </p:pic>
        <p:pic>
          <p:nvPicPr>
            <p:cNvPr id="11" name="Imagen 10">
              <a:extLst>
                <a:ext uri="{FF2B5EF4-FFF2-40B4-BE49-F238E27FC236}">
                  <a16:creationId xmlns:a16="http://schemas.microsoft.com/office/drawing/2014/main" id="{012223FF-3C3C-42D1-91CD-4438FAE0C97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994984" y="4060193"/>
              <a:ext cx="826760" cy="267906"/>
            </a:xfrm>
            <a:prstGeom prst="rect">
              <a:avLst/>
            </a:prstGeom>
          </p:spPr>
        </p:pic>
        <p:pic>
          <p:nvPicPr>
            <p:cNvPr id="12" name="Imagen 11">
              <a:extLst>
                <a:ext uri="{FF2B5EF4-FFF2-40B4-BE49-F238E27FC236}">
                  <a16:creationId xmlns:a16="http://schemas.microsoft.com/office/drawing/2014/main" id="{7782BE3C-5255-446E-A5B7-F15F5D979C0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018848" y="3606912"/>
              <a:ext cx="828710" cy="267905"/>
            </a:xfrm>
            <a:prstGeom prst="rect">
              <a:avLst/>
            </a:prstGeom>
          </p:spPr>
        </p:pic>
        <p:pic>
          <p:nvPicPr>
            <p:cNvPr id="13" name="Imagen 12">
              <a:extLst>
                <a:ext uri="{FF2B5EF4-FFF2-40B4-BE49-F238E27FC236}">
                  <a16:creationId xmlns:a16="http://schemas.microsoft.com/office/drawing/2014/main" id="{AE5681CB-F312-4391-B933-252A3F54C3F7}"/>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022887" y="3207149"/>
              <a:ext cx="765858" cy="267906"/>
            </a:xfrm>
            <a:prstGeom prst="rect">
              <a:avLst/>
            </a:prstGeom>
          </p:spPr>
        </p:pic>
        <p:pic>
          <p:nvPicPr>
            <p:cNvPr id="14" name="Imagen 13">
              <a:extLst>
                <a:ext uri="{FF2B5EF4-FFF2-40B4-BE49-F238E27FC236}">
                  <a16:creationId xmlns:a16="http://schemas.microsoft.com/office/drawing/2014/main" id="{5E5D96BC-B898-40D0-BF89-DFE73657CCFB}"/>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994984" y="2768248"/>
              <a:ext cx="765858" cy="244563"/>
            </a:xfrm>
            <a:prstGeom prst="rect">
              <a:avLst/>
            </a:prstGeom>
          </p:spPr>
        </p:pic>
        <p:pic>
          <p:nvPicPr>
            <p:cNvPr id="15" name="Imagen 14">
              <a:extLst>
                <a:ext uri="{FF2B5EF4-FFF2-40B4-BE49-F238E27FC236}">
                  <a16:creationId xmlns:a16="http://schemas.microsoft.com/office/drawing/2014/main" id="{FD6C1EAF-4C9F-48B0-8890-A72595A79D49}"/>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610059" y="4254367"/>
              <a:ext cx="1098414" cy="267906"/>
            </a:xfrm>
            <a:prstGeom prst="rect">
              <a:avLst/>
            </a:prstGeom>
          </p:spPr>
        </p:pic>
        <p:pic>
          <p:nvPicPr>
            <p:cNvPr id="16" name="Imagen 15">
              <a:extLst>
                <a:ext uri="{FF2B5EF4-FFF2-40B4-BE49-F238E27FC236}">
                  <a16:creationId xmlns:a16="http://schemas.microsoft.com/office/drawing/2014/main" id="{6812FE60-1DD4-42DB-8C83-DF34F83F3830}"/>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983876" y="4468918"/>
              <a:ext cx="451082" cy="447859"/>
            </a:xfrm>
            <a:prstGeom prst="rect">
              <a:avLst/>
            </a:prstGeom>
          </p:spPr>
        </p:pic>
        <p:pic>
          <p:nvPicPr>
            <p:cNvPr id="17" name="Imagen 16">
              <a:extLst>
                <a:ext uri="{FF2B5EF4-FFF2-40B4-BE49-F238E27FC236}">
                  <a16:creationId xmlns:a16="http://schemas.microsoft.com/office/drawing/2014/main" id="{290C7B6F-CF31-4D47-960E-19EFB38CA1A7}"/>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182966" y="3070695"/>
              <a:ext cx="1609245" cy="599844"/>
            </a:xfrm>
            <a:prstGeom prst="rect">
              <a:avLst/>
            </a:prstGeom>
          </p:spPr>
        </p:pic>
      </p:grpSp>
      <p:sp>
        <p:nvSpPr>
          <p:cNvPr id="24" name="Marcador de contenido 2">
            <a:extLst>
              <a:ext uri="{FF2B5EF4-FFF2-40B4-BE49-F238E27FC236}">
                <a16:creationId xmlns:a16="http://schemas.microsoft.com/office/drawing/2014/main" id="{D2AB73E2-2FD1-465A-AD6B-6A56C210913C}"/>
              </a:ext>
            </a:extLst>
          </p:cNvPr>
          <p:cNvSpPr txBox="1">
            <a:spLocks/>
          </p:cNvSpPr>
          <p:nvPr/>
        </p:nvSpPr>
        <p:spPr>
          <a:xfrm>
            <a:off x="5730448" y="800688"/>
            <a:ext cx="2056736" cy="427787"/>
          </a:xfrm>
        </p:spPr>
        <p:txBody>
          <a:bodyPr>
            <a:normAutofit/>
          </a:bodyPr>
          <a:lstStyle>
            <a:lvl1pPr marL="342900" indent="-342900" algn="l" defTabSz="457200" rtl="0" eaLnBrk="1" fontAlgn="base" hangingPunct="1">
              <a:spcBef>
                <a:spcPct val="20000"/>
              </a:spcBef>
              <a:spcAft>
                <a:spcPct val="0"/>
              </a:spcAft>
              <a:buFont typeface="Arial" charset="0"/>
              <a:buChar char="•"/>
              <a:defRPr sz="2000" kern="1200">
                <a:solidFill>
                  <a:schemeClr val="tx1"/>
                </a:solidFill>
                <a:latin typeface="+mn-lt"/>
                <a:ea typeface="ヒラギノ角ゴ Pro W3" charset="0"/>
                <a:cs typeface="ヒラギノ角ゴ Pro W3" charset="0"/>
              </a:defRPr>
            </a:lvl1pPr>
            <a:lvl2pPr marL="742950" indent="-285750" algn="l" defTabSz="457200" rtl="0" eaLnBrk="1" fontAlgn="base" hangingPunct="1">
              <a:spcBef>
                <a:spcPct val="20000"/>
              </a:spcBef>
              <a:spcAft>
                <a:spcPct val="0"/>
              </a:spcAft>
              <a:buFont typeface="Arial" charset="0"/>
              <a:buChar char="–"/>
              <a:defRPr sz="1800" kern="1200">
                <a:solidFill>
                  <a:schemeClr val="tx1"/>
                </a:solidFill>
                <a:latin typeface="+mn-lt"/>
                <a:ea typeface="ヒラギノ角ゴ Pro W3" charset="0"/>
                <a:cs typeface="+mn-cs"/>
              </a:defRPr>
            </a:lvl2pPr>
            <a:lvl3pPr marL="1143000" indent="-228600" algn="l" defTabSz="457200" rtl="0" eaLnBrk="1" fontAlgn="base" hangingPunct="1">
              <a:spcBef>
                <a:spcPct val="20000"/>
              </a:spcBef>
              <a:spcAft>
                <a:spcPct val="0"/>
              </a:spcAft>
              <a:buFont typeface="Arial" charset="0"/>
              <a:buChar char="•"/>
              <a:defRPr sz="1600" kern="1200">
                <a:solidFill>
                  <a:schemeClr val="tx1"/>
                </a:solidFill>
                <a:latin typeface="+mn-lt"/>
                <a:ea typeface="ヒラギノ角ゴ Pro W3" charset="0"/>
                <a:cs typeface="+mn-cs"/>
              </a:defRPr>
            </a:lvl3pPr>
            <a:lvl4pPr marL="1600200" indent="-228600" algn="l" defTabSz="457200" rtl="0" eaLnBrk="1" fontAlgn="base" hangingPunct="1">
              <a:spcBef>
                <a:spcPct val="20000"/>
              </a:spcBef>
              <a:spcAft>
                <a:spcPct val="0"/>
              </a:spcAft>
              <a:buFont typeface="Arial" charset="0"/>
              <a:buChar char="–"/>
              <a:defRPr sz="1400" kern="1200">
                <a:solidFill>
                  <a:schemeClr val="tx1"/>
                </a:solidFill>
                <a:latin typeface="+mn-lt"/>
                <a:ea typeface="ヒラギノ角ゴ Pro W3"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ヒラギノ角ゴ Pro W3"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s-ES" b="1" dirty="0"/>
              <a:t>Grupo </a:t>
            </a:r>
            <a:r>
              <a:rPr lang="es-ES" b="1" dirty="0" err="1"/>
              <a:t>Vocento</a:t>
            </a:r>
            <a:endParaRPr lang="es-ES" b="1" dirty="0"/>
          </a:p>
        </p:txBody>
      </p:sp>
      <p:sp>
        <p:nvSpPr>
          <p:cNvPr id="22" name="Marcador de contenido 2">
            <a:extLst>
              <a:ext uri="{FF2B5EF4-FFF2-40B4-BE49-F238E27FC236}">
                <a16:creationId xmlns:a16="http://schemas.microsoft.com/office/drawing/2014/main" id="{01116F6A-7B60-40A3-BDDC-52431D661AFA}"/>
              </a:ext>
            </a:extLst>
          </p:cNvPr>
          <p:cNvSpPr txBox="1">
            <a:spLocks/>
          </p:cNvSpPr>
          <p:nvPr/>
        </p:nvSpPr>
        <p:spPr>
          <a:xfrm>
            <a:off x="1849330" y="750192"/>
            <a:ext cx="2056736" cy="427787"/>
          </a:xfrm>
        </p:spPr>
        <p:txBody>
          <a:bodyPr>
            <a:normAutofit/>
          </a:bodyPr>
          <a:lstStyle>
            <a:lvl1pPr marL="342900" indent="-342900" algn="l" defTabSz="457200" rtl="0" eaLnBrk="1" fontAlgn="base" hangingPunct="1">
              <a:spcBef>
                <a:spcPct val="20000"/>
              </a:spcBef>
              <a:spcAft>
                <a:spcPct val="0"/>
              </a:spcAft>
              <a:buFont typeface="Arial" charset="0"/>
              <a:buChar char="•"/>
              <a:defRPr sz="2000" kern="1200">
                <a:solidFill>
                  <a:schemeClr val="tx1"/>
                </a:solidFill>
                <a:latin typeface="+mn-lt"/>
                <a:ea typeface="ヒラギノ角ゴ Pro W3" charset="0"/>
                <a:cs typeface="ヒラギノ角ゴ Pro W3" charset="0"/>
              </a:defRPr>
            </a:lvl1pPr>
            <a:lvl2pPr marL="742950" indent="-285750" algn="l" defTabSz="457200" rtl="0" eaLnBrk="1" fontAlgn="base" hangingPunct="1">
              <a:spcBef>
                <a:spcPct val="20000"/>
              </a:spcBef>
              <a:spcAft>
                <a:spcPct val="0"/>
              </a:spcAft>
              <a:buFont typeface="Arial" charset="0"/>
              <a:buChar char="–"/>
              <a:defRPr sz="1800" kern="1200">
                <a:solidFill>
                  <a:schemeClr val="tx1"/>
                </a:solidFill>
                <a:latin typeface="+mn-lt"/>
                <a:ea typeface="ヒラギノ角ゴ Pro W3" charset="0"/>
                <a:cs typeface="+mn-cs"/>
              </a:defRPr>
            </a:lvl2pPr>
            <a:lvl3pPr marL="1143000" indent="-228600" algn="l" defTabSz="457200" rtl="0" eaLnBrk="1" fontAlgn="base" hangingPunct="1">
              <a:spcBef>
                <a:spcPct val="20000"/>
              </a:spcBef>
              <a:spcAft>
                <a:spcPct val="0"/>
              </a:spcAft>
              <a:buFont typeface="Arial" charset="0"/>
              <a:buChar char="•"/>
              <a:defRPr sz="1600" kern="1200">
                <a:solidFill>
                  <a:schemeClr val="tx1"/>
                </a:solidFill>
                <a:latin typeface="+mn-lt"/>
                <a:ea typeface="ヒラギノ角ゴ Pro W3" charset="0"/>
                <a:cs typeface="+mn-cs"/>
              </a:defRPr>
            </a:lvl3pPr>
            <a:lvl4pPr marL="1600200" indent="-228600" algn="l" defTabSz="457200" rtl="0" eaLnBrk="1" fontAlgn="base" hangingPunct="1">
              <a:spcBef>
                <a:spcPct val="20000"/>
              </a:spcBef>
              <a:spcAft>
                <a:spcPct val="0"/>
              </a:spcAft>
              <a:buFont typeface="Arial" charset="0"/>
              <a:buChar char="–"/>
              <a:defRPr sz="1400" kern="1200">
                <a:solidFill>
                  <a:schemeClr val="tx1"/>
                </a:solidFill>
                <a:latin typeface="+mn-lt"/>
                <a:ea typeface="ヒラギノ角ゴ Pro W3"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ヒラギノ角ゴ Pro W3"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s-ES" b="1" dirty="0"/>
              <a:t>Grupo </a:t>
            </a:r>
            <a:r>
              <a:rPr lang="es-ES" b="1" dirty="0" err="1"/>
              <a:t>Eitb</a:t>
            </a:r>
            <a:r>
              <a:rPr lang="es-ES" b="1" dirty="0"/>
              <a:t> - GV</a:t>
            </a:r>
          </a:p>
        </p:txBody>
      </p:sp>
      <p:pic>
        <p:nvPicPr>
          <p:cNvPr id="26" name="Imagen 25">
            <a:extLst>
              <a:ext uri="{FF2B5EF4-FFF2-40B4-BE49-F238E27FC236}">
                <a16:creationId xmlns:a16="http://schemas.microsoft.com/office/drawing/2014/main" id="{267A968A-481D-4CF0-ACBE-EE65F317C871}"/>
              </a:ext>
            </a:extLst>
          </p:cNvPr>
          <p:cNvPicPr>
            <a:picLocks noChangeAspect="1"/>
          </p:cNvPicPr>
          <p:nvPr/>
        </p:nvPicPr>
        <p:blipFill>
          <a:blip r:embed="rId18"/>
          <a:stretch>
            <a:fillRect/>
          </a:stretch>
        </p:blipFill>
        <p:spPr>
          <a:xfrm>
            <a:off x="5537871" y="1238192"/>
            <a:ext cx="2441889" cy="830877"/>
          </a:xfrm>
          <a:prstGeom prst="rect">
            <a:avLst/>
          </a:prstGeom>
        </p:spPr>
      </p:pic>
      <p:pic>
        <p:nvPicPr>
          <p:cNvPr id="28" name="Imagen 27">
            <a:extLst>
              <a:ext uri="{FF2B5EF4-FFF2-40B4-BE49-F238E27FC236}">
                <a16:creationId xmlns:a16="http://schemas.microsoft.com/office/drawing/2014/main" id="{C0C7817B-EDF7-44FB-8F5F-12AA9B2D3067}"/>
              </a:ext>
            </a:extLst>
          </p:cNvPr>
          <p:cNvPicPr>
            <a:picLocks noChangeAspect="1"/>
          </p:cNvPicPr>
          <p:nvPr/>
        </p:nvPicPr>
        <p:blipFill>
          <a:blip r:embed="rId19"/>
          <a:stretch>
            <a:fillRect/>
          </a:stretch>
        </p:blipFill>
        <p:spPr>
          <a:xfrm>
            <a:off x="5685207" y="1899386"/>
            <a:ext cx="2174993" cy="1090927"/>
          </a:xfrm>
          <a:prstGeom prst="rect">
            <a:avLst/>
          </a:prstGeom>
        </p:spPr>
      </p:pic>
      <p:sp>
        <p:nvSpPr>
          <p:cNvPr id="29" name="Marcador de contenido 2">
            <a:extLst>
              <a:ext uri="{FF2B5EF4-FFF2-40B4-BE49-F238E27FC236}">
                <a16:creationId xmlns:a16="http://schemas.microsoft.com/office/drawing/2014/main" id="{78CD56B7-71DB-44B3-852F-84EC565470E9}"/>
              </a:ext>
            </a:extLst>
          </p:cNvPr>
          <p:cNvSpPr txBox="1">
            <a:spLocks/>
          </p:cNvSpPr>
          <p:nvPr/>
        </p:nvSpPr>
        <p:spPr>
          <a:xfrm>
            <a:off x="1738579" y="2958875"/>
            <a:ext cx="2056736" cy="427787"/>
          </a:xfrm>
        </p:spPr>
        <p:txBody>
          <a:bodyPr>
            <a:normAutofit/>
          </a:bodyPr>
          <a:lstStyle>
            <a:lvl1pPr marL="342900" indent="-342900" algn="l" defTabSz="457200" rtl="0" eaLnBrk="1" fontAlgn="base" hangingPunct="1">
              <a:spcBef>
                <a:spcPct val="20000"/>
              </a:spcBef>
              <a:spcAft>
                <a:spcPct val="0"/>
              </a:spcAft>
              <a:buFont typeface="Arial" charset="0"/>
              <a:buChar char="•"/>
              <a:defRPr sz="2000" kern="1200">
                <a:solidFill>
                  <a:schemeClr val="tx1"/>
                </a:solidFill>
                <a:latin typeface="+mn-lt"/>
                <a:ea typeface="ヒラギノ角ゴ Pro W3" charset="0"/>
                <a:cs typeface="ヒラギノ角ゴ Pro W3" charset="0"/>
              </a:defRPr>
            </a:lvl1pPr>
            <a:lvl2pPr marL="742950" indent="-285750" algn="l" defTabSz="457200" rtl="0" eaLnBrk="1" fontAlgn="base" hangingPunct="1">
              <a:spcBef>
                <a:spcPct val="20000"/>
              </a:spcBef>
              <a:spcAft>
                <a:spcPct val="0"/>
              </a:spcAft>
              <a:buFont typeface="Arial" charset="0"/>
              <a:buChar char="–"/>
              <a:defRPr sz="1800" kern="1200">
                <a:solidFill>
                  <a:schemeClr val="tx1"/>
                </a:solidFill>
                <a:latin typeface="+mn-lt"/>
                <a:ea typeface="ヒラギノ角ゴ Pro W3" charset="0"/>
                <a:cs typeface="+mn-cs"/>
              </a:defRPr>
            </a:lvl2pPr>
            <a:lvl3pPr marL="1143000" indent="-228600" algn="l" defTabSz="457200" rtl="0" eaLnBrk="1" fontAlgn="base" hangingPunct="1">
              <a:spcBef>
                <a:spcPct val="20000"/>
              </a:spcBef>
              <a:spcAft>
                <a:spcPct val="0"/>
              </a:spcAft>
              <a:buFont typeface="Arial" charset="0"/>
              <a:buChar char="•"/>
              <a:defRPr sz="1600" kern="1200">
                <a:solidFill>
                  <a:schemeClr val="tx1"/>
                </a:solidFill>
                <a:latin typeface="+mn-lt"/>
                <a:ea typeface="ヒラギノ角ゴ Pro W3" charset="0"/>
                <a:cs typeface="+mn-cs"/>
              </a:defRPr>
            </a:lvl3pPr>
            <a:lvl4pPr marL="1600200" indent="-228600" algn="l" defTabSz="457200" rtl="0" eaLnBrk="1" fontAlgn="base" hangingPunct="1">
              <a:spcBef>
                <a:spcPct val="20000"/>
              </a:spcBef>
              <a:spcAft>
                <a:spcPct val="0"/>
              </a:spcAft>
              <a:buFont typeface="Arial" charset="0"/>
              <a:buChar char="–"/>
              <a:defRPr sz="1400" kern="1200">
                <a:solidFill>
                  <a:schemeClr val="tx1"/>
                </a:solidFill>
                <a:latin typeface="+mn-lt"/>
                <a:ea typeface="ヒラギノ角ゴ Pro W3"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ヒラギノ角ゴ Pro W3"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s-ES" b="1" dirty="0"/>
              <a:t>Grupo Noticias</a:t>
            </a:r>
          </a:p>
        </p:txBody>
      </p:sp>
      <p:sp>
        <p:nvSpPr>
          <p:cNvPr id="30" name="Rectángulo 29">
            <a:extLst>
              <a:ext uri="{FF2B5EF4-FFF2-40B4-BE49-F238E27FC236}">
                <a16:creationId xmlns:a16="http://schemas.microsoft.com/office/drawing/2014/main" id="{E08C6B7F-CF8D-473C-9F46-0FB8D69734AC}"/>
              </a:ext>
            </a:extLst>
          </p:cNvPr>
          <p:cNvSpPr/>
          <p:nvPr/>
        </p:nvSpPr>
        <p:spPr>
          <a:xfrm>
            <a:off x="5574476" y="3084350"/>
            <a:ext cx="3118253" cy="923330"/>
          </a:xfrm>
          <a:prstGeom prst="rect">
            <a:avLst/>
          </a:prstGeom>
        </p:spPr>
        <p:txBody>
          <a:bodyPr wrap="square">
            <a:spAutoFit/>
          </a:bodyPr>
          <a:lstStyle/>
          <a:p>
            <a:r>
              <a:rPr lang="es-ES" sz="1800" b="1" dirty="0"/>
              <a:t>GASTRONOMIA</a:t>
            </a:r>
          </a:p>
          <a:p>
            <a:r>
              <a:rPr lang="es-ES" sz="1800" dirty="0">
                <a:hlinkClick r:id="rId20"/>
              </a:rPr>
              <a:t>Madrid Fusión</a:t>
            </a:r>
            <a:endParaRPr lang="es-ES" sz="1800" dirty="0"/>
          </a:p>
          <a:p>
            <a:r>
              <a:rPr lang="es-ES" sz="1800" dirty="0">
                <a:hlinkClick r:id="rId21"/>
              </a:rPr>
              <a:t>San </a:t>
            </a:r>
            <a:r>
              <a:rPr lang="es-ES" sz="1800" dirty="0" err="1">
                <a:hlinkClick r:id="rId21"/>
              </a:rPr>
              <a:t>Sebastian</a:t>
            </a:r>
            <a:r>
              <a:rPr lang="es-ES" sz="1800" dirty="0">
                <a:hlinkClick r:id="rId21"/>
              </a:rPr>
              <a:t> </a:t>
            </a:r>
            <a:r>
              <a:rPr lang="es-ES" sz="1800" dirty="0" err="1">
                <a:hlinkClick r:id="rId21"/>
              </a:rPr>
              <a:t>Gastronomika</a:t>
            </a:r>
            <a:endParaRPr lang="es-ES" sz="1800" dirty="0"/>
          </a:p>
        </p:txBody>
      </p:sp>
    </p:spTree>
    <p:extLst>
      <p:ext uri="{BB962C8B-B14F-4D97-AF65-F5344CB8AC3E}">
        <p14:creationId xmlns:p14="http://schemas.microsoft.com/office/powerpoint/2010/main" val="2503762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00B66F-4C1F-4519-9002-2278BA9C8047}"/>
              </a:ext>
            </a:extLst>
          </p:cNvPr>
          <p:cNvSpPr>
            <a:spLocks noGrp="1"/>
          </p:cNvSpPr>
          <p:nvPr>
            <p:ph type="title" idx="4294967295"/>
          </p:nvPr>
        </p:nvSpPr>
        <p:spPr>
          <a:xfrm>
            <a:off x="252762" y="274629"/>
            <a:ext cx="7067720" cy="1114425"/>
          </a:xfrm>
        </p:spPr>
        <p:txBody>
          <a:bodyPr/>
          <a:lstStyle/>
          <a:p>
            <a:pPr algn="l"/>
            <a:r>
              <a:rPr lang="es-ES" dirty="0">
                <a:solidFill>
                  <a:schemeClr val="bg1"/>
                </a:solidFill>
              </a:rPr>
              <a:t>MEDIOS DE COMUNICACIÓN EN EUSKADI</a:t>
            </a:r>
          </a:p>
        </p:txBody>
      </p:sp>
      <p:sp>
        <p:nvSpPr>
          <p:cNvPr id="27" name="Rectangle 3">
            <a:extLst>
              <a:ext uri="{FF2B5EF4-FFF2-40B4-BE49-F238E27FC236}">
                <a16:creationId xmlns:a16="http://schemas.microsoft.com/office/drawing/2014/main" id="{012F0A09-E88C-4DF6-B3A7-0C989476E9EA}"/>
              </a:ext>
            </a:extLst>
          </p:cNvPr>
          <p:cNvSpPr txBox="1">
            <a:spLocks noChangeArrowheads="1"/>
          </p:cNvSpPr>
          <p:nvPr/>
        </p:nvSpPr>
        <p:spPr>
          <a:xfrm>
            <a:off x="1130068" y="1135820"/>
            <a:ext cx="7471321" cy="3543300"/>
          </a:xfrm>
        </p:spPr>
        <p:txBody>
          <a:bodyPr/>
          <a:lstStyle>
            <a:lvl1pPr marL="342900" indent="-342900" algn="l" defTabSz="457200" rtl="0" eaLnBrk="1" fontAlgn="base" hangingPunct="1">
              <a:spcBef>
                <a:spcPct val="20000"/>
              </a:spcBef>
              <a:spcAft>
                <a:spcPct val="0"/>
              </a:spcAft>
              <a:buFont typeface="Arial" charset="0"/>
              <a:buChar char="•"/>
              <a:defRPr sz="2000" kern="1200">
                <a:solidFill>
                  <a:schemeClr val="tx1"/>
                </a:solidFill>
                <a:latin typeface="+mn-lt"/>
                <a:ea typeface="ヒラギノ角ゴ Pro W3" charset="0"/>
                <a:cs typeface="ヒラギノ角ゴ Pro W3" charset="0"/>
              </a:defRPr>
            </a:lvl1pPr>
            <a:lvl2pPr marL="742950" indent="-285750" algn="l" defTabSz="457200" rtl="0" eaLnBrk="1" fontAlgn="base" hangingPunct="1">
              <a:spcBef>
                <a:spcPct val="20000"/>
              </a:spcBef>
              <a:spcAft>
                <a:spcPct val="0"/>
              </a:spcAft>
              <a:buFont typeface="Arial" charset="0"/>
              <a:buChar char="–"/>
              <a:defRPr sz="1800" kern="1200">
                <a:solidFill>
                  <a:schemeClr val="tx1"/>
                </a:solidFill>
                <a:latin typeface="+mn-lt"/>
                <a:ea typeface="ヒラギノ角ゴ Pro W3" charset="0"/>
                <a:cs typeface="+mn-cs"/>
              </a:defRPr>
            </a:lvl2pPr>
            <a:lvl3pPr marL="1143000" indent="-228600" algn="l" defTabSz="457200" rtl="0" eaLnBrk="1" fontAlgn="base" hangingPunct="1">
              <a:spcBef>
                <a:spcPct val="20000"/>
              </a:spcBef>
              <a:spcAft>
                <a:spcPct val="0"/>
              </a:spcAft>
              <a:buFont typeface="Arial" charset="0"/>
              <a:buChar char="•"/>
              <a:defRPr sz="1600" kern="1200">
                <a:solidFill>
                  <a:schemeClr val="tx1"/>
                </a:solidFill>
                <a:latin typeface="+mn-lt"/>
                <a:ea typeface="ヒラギノ角ゴ Pro W3" charset="0"/>
                <a:cs typeface="+mn-cs"/>
              </a:defRPr>
            </a:lvl3pPr>
            <a:lvl4pPr marL="1600200" indent="-228600" algn="l" defTabSz="457200" rtl="0" eaLnBrk="1" fontAlgn="base" hangingPunct="1">
              <a:spcBef>
                <a:spcPct val="20000"/>
              </a:spcBef>
              <a:spcAft>
                <a:spcPct val="0"/>
              </a:spcAft>
              <a:buFont typeface="Arial" charset="0"/>
              <a:buChar char="–"/>
              <a:defRPr sz="1400" kern="1200">
                <a:solidFill>
                  <a:schemeClr val="tx1"/>
                </a:solidFill>
                <a:latin typeface="+mn-lt"/>
                <a:ea typeface="ヒラギノ角ゴ Pro W3"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ヒラギノ角ゴ Pro W3"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pPr>
            <a:r>
              <a:rPr lang="es-ES_tradnl" altLang="es-ES" sz="1950" dirty="0"/>
              <a:t>Agencias: EFE, Europa Press, Vasco Press.</a:t>
            </a:r>
          </a:p>
          <a:p>
            <a:pPr>
              <a:lnSpc>
                <a:spcPct val="90000"/>
              </a:lnSpc>
            </a:pPr>
            <a:r>
              <a:rPr lang="es-ES_tradnl" altLang="es-ES" sz="1950" dirty="0"/>
              <a:t>Prensa escrita: </a:t>
            </a:r>
          </a:p>
          <a:p>
            <a:pPr lvl="1">
              <a:lnSpc>
                <a:spcPct val="90000"/>
              </a:lnSpc>
            </a:pPr>
            <a:r>
              <a:rPr lang="es-ES_tradnl" altLang="es-ES" sz="1950" dirty="0"/>
              <a:t>General: Diario Vasco, Noticias de Gipuzkoa, El Correo, Deia, El Mundo, El País, Gara, Berria, </a:t>
            </a:r>
            <a:r>
              <a:rPr lang="es-ES_tradnl" altLang="es-ES" sz="1950" dirty="0" err="1"/>
              <a:t>Zabalik</a:t>
            </a:r>
            <a:r>
              <a:rPr lang="es-ES_tradnl" altLang="es-ES" sz="1950" dirty="0"/>
              <a:t> , Diario Noticias.</a:t>
            </a:r>
          </a:p>
          <a:p>
            <a:pPr lvl="1">
              <a:lnSpc>
                <a:spcPct val="90000"/>
              </a:lnSpc>
            </a:pPr>
            <a:r>
              <a:rPr lang="es-ES_tradnl" altLang="es-ES" sz="1950" dirty="0"/>
              <a:t>Económica: Expansión, 5 Días, La Gaceta de los Negocios, Empresa XXI, Estrategia Empresarial.</a:t>
            </a:r>
          </a:p>
          <a:p>
            <a:pPr>
              <a:lnSpc>
                <a:spcPct val="90000"/>
              </a:lnSpc>
            </a:pPr>
            <a:r>
              <a:rPr lang="es-ES_tradnl" altLang="es-ES" sz="1950" dirty="0"/>
              <a:t>Radios: Radio Euskadi, Euskadi Irratia, SER, Radio Nacional, Radio Popular, Radio </a:t>
            </a:r>
            <a:r>
              <a:rPr lang="es-ES_tradnl" altLang="es-ES" sz="1950" dirty="0" err="1"/>
              <a:t>Interconomía</a:t>
            </a:r>
            <a:r>
              <a:rPr lang="es-ES_tradnl" altLang="es-ES" sz="1950" dirty="0"/>
              <a:t>, Cope, Onda Cero, Onda Vasca </a:t>
            </a:r>
          </a:p>
          <a:p>
            <a:pPr>
              <a:lnSpc>
                <a:spcPct val="90000"/>
              </a:lnSpc>
            </a:pPr>
            <a:r>
              <a:rPr lang="es-ES_tradnl" altLang="es-ES" sz="1950" dirty="0"/>
              <a:t>Televisiones: ETB, TVE, Antena 3, Tele 5, Canal Plus y locales</a:t>
            </a:r>
            <a:endParaRPr lang="es-ES" altLang="es-ES" sz="1950" dirty="0"/>
          </a:p>
        </p:txBody>
      </p:sp>
    </p:spTree>
    <p:extLst>
      <p:ext uri="{BB962C8B-B14F-4D97-AF65-F5344CB8AC3E}">
        <p14:creationId xmlns:p14="http://schemas.microsoft.com/office/powerpoint/2010/main" val="3036611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5"/>
          <p:cNvGraphicFramePr>
            <a:graphicFrameLocks noGrp="1"/>
          </p:cNvGraphicFramePr>
          <p:nvPr>
            <p:ph idx="4294967295"/>
            <p:extLst>
              <p:ext uri="{D42A27DB-BD31-4B8C-83A1-F6EECF244321}">
                <p14:modId xmlns:p14="http://schemas.microsoft.com/office/powerpoint/2010/main" val="2925569115"/>
              </p:ext>
            </p:extLst>
          </p:nvPr>
        </p:nvGraphicFramePr>
        <p:xfrm>
          <a:off x="1429211" y="1005576"/>
          <a:ext cx="6285578" cy="37203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ítulo 1">
            <a:extLst>
              <a:ext uri="{FF2B5EF4-FFF2-40B4-BE49-F238E27FC236}">
                <a16:creationId xmlns:a16="http://schemas.microsoft.com/office/drawing/2014/main" id="{A96B4E54-5018-4BDB-AF9D-35C55F806D1A}"/>
              </a:ext>
            </a:extLst>
          </p:cNvPr>
          <p:cNvSpPr txBox="1">
            <a:spLocks/>
          </p:cNvSpPr>
          <p:nvPr/>
        </p:nvSpPr>
        <p:spPr>
          <a:xfrm>
            <a:off x="252762" y="20096"/>
            <a:ext cx="7067720" cy="1114425"/>
          </a:xfrm>
        </p:spPr>
        <p:txBody>
          <a:bodyPr/>
          <a:lstStyle>
            <a:lvl1pPr algn="ctr" defTabSz="457200" rtl="0" eaLnBrk="1" fontAlgn="base" hangingPunct="1">
              <a:spcBef>
                <a:spcPct val="0"/>
              </a:spcBef>
              <a:spcAft>
                <a:spcPct val="0"/>
              </a:spcAft>
              <a:defRPr sz="2000" b="1" kern="1200">
                <a:solidFill>
                  <a:srgbClr val="4D5B53"/>
                </a:solidFill>
                <a:latin typeface="+mj-lt"/>
                <a:ea typeface="ヒラギノ角ゴ Pro W3" charset="0"/>
                <a:cs typeface="ヒラギノ角ゴ Pro W3" charset="0"/>
              </a:defRPr>
            </a:lvl1pPr>
            <a:lvl2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9pPr>
          </a:lstStyle>
          <a:p>
            <a:pPr algn="l"/>
            <a:r>
              <a:rPr lang="es-ES" dirty="0">
                <a:solidFill>
                  <a:schemeClr val="bg1"/>
                </a:solidFill>
              </a:rPr>
              <a:t>JERARQUÍAS EN UNA REDACCIÓN</a:t>
            </a:r>
          </a:p>
          <a:p>
            <a:pPr algn="l"/>
            <a:r>
              <a:rPr lang="es-ES" dirty="0">
                <a:solidFill>
                  <a:schemeClr val="bg1"/>
                </a:solidFill>
              </a:rPr>
              <a:t>(con quién hablo y qué consigo)</a:t>
            </a:r>
          </a:p>
        </p:txBody>
      </p:sp>
    </p:spTree>
    <p:extLst>
      <p:ext uri="{BB962C8B-B14F-4D97-AF65-F5344CB8AC3E}">
        <p14:creationId xmlns:p14="http://schemas.microsoft.com/office/powerpoint/2010/main" val="3373559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03A1E5F8-F4C4-460E-84A6-D5899E4DA5ED}"/>
              </a:ext>
            </a:extLst>
          </p:cNvPr>
          <p:cNvSpPr>
            <a:spLocks noGrp="1"/>
          </p:cNvSpPr>
          <p:nvPr>
            <p:ph type="body" idx="1"/>
          </p:nvPr>
        </p:nvSpPr>
        <p:spPr>
          <a:xfrm>
            <a:off x="834013" y="848878"/>
            <a:ext cx="3560782" cy="617934"/>
          </a:xfrm>
        </p:spPr>
        <p:txBody>
          <a:bodyPr/>
          <a:lstStyle/>
          <a:p>
            <a:r>
              <a:rPr lang="es-ES" b="1" dirty="0">
                <a:solidFill>
                  <a:schemeClr val="accent6">
                    <a:lumMod val="75000"/>
                  </a:schemeClr>
                </a:solidFill>
              </a:rPr>
              <a:t>Prensa/Medios digitales</a:t>
            </a:r>
          </a:p>
        </p:txBody>
      </p:sp>
      <p:sp>
        <p:nvSpPr>
          <p:cNvPr id="4" name="Marcador de contenido 3">
            <a:extLst>
              <a:ext uri="{FF2B5EF4-FFF2-40B4-BE49-F238E27FC236}">
                <a16:creationId xmlns:a16="http://schemas.microsoft.com/office/drawing/2014/main" id="{1DDF0FF8-FE24-4905-ADA0-3AA11982FDBA}"/>
              </a:ext>
            </a:extLst>
          </p:cNvPr>
          <p:cNvSpPr>
            <a:spLocks noGrp="1"/>
          </p:cNvSpPr>
          <p:nvPr>
            <p:ph sz="half" idx="2"/>
          </p:nvPr>
        </p:nvSpPr>
        <p:spPr>
          <a:xfrm>
            <a:off x="1115367" y="1577797"/>
            <a:ext cx="3279428" cy="2813484"/>
          </a:xfrm>
        </p:spPr>
        <p:txBody>
          <a:bodyPr>
            <a:normAutofit fontScale="85000" lnSpcReduction="10000"/>
          </a:bodyPr>
          <a:lstStyle/>
          <a:p>
            <a:r>
              <a:rPr lang="es-ES" dirty="0">
                <a:solidFill>
                  <a:schemeClr val="tx1"/>
                </a:solidFill>
              </a:rPr>
              <a:t>Previsiones y teletipos</a:t>
            </a:r>
          </a:p>
          <a:p>
            <a:r>
              <a:rPr lang="es-ES" dirty="0">
                <a:solidFill>
                  <a:schemeClr val="tx1"/>
                </a:solidFill>
              </a:rPr>
              <a:t>Reunión de contenidos</a:t>
            </a:r>
          </a:p>
          <a:p>
            <a:pPr lvl="1"/>
            <a:r>
              <a:rPr lang="es-ES" dirty="0">
                <a:solidFill>
                  <a:schemeClr val="tx1"/>
                </a:solidFill>
              </a:rPr>
              <a:t>Venta de temas</a:t>
            </a:r>
          </a:p>
          <a:p>
            <a:r>
              <a:rPr lang="es-ES" dirty="0">
                <a:solidFill>
                  <a:schemeClr val="tx1"/>
                </a:solidFill>
              </a:rPr>
              <a:t>Reparto de temas</a:t>
            </a:r>
          </a:p>
          <a:p>
            <a:r>
              <a:rPr lang="es-ES" dirty="0">
                <a:solidFill>
                  <a:schemeClr val="tx1"/>
                </a:solidFill>
              </a:rPr>
              <a:t>Coberturas</a:t>
            </a:r>
          </a:p>
          <a:p>
            <a:r>
              <a:rPr lang="es-ES" dirty="0">
                <a:solidFill>
                  <a:schemeClr val="tx1"/>
                </a:solidFill>
              </a:rPr>
              <a:t>Elaboración de la pieza</a:t>
            </a:r>
          </a:p>
          <a:p>
            <a:r>
              <a:rPr lang="es-ES" dirty="0">
                <a:solidFill>
                  <a:schemeClr val="tx1"/>
                </a:solidFill>
              </a:rPr>
              <a:t>Cierre de la edición</a:t>
            </a:r>
          </a:p>
          <a:p>
            <a:r>
              <a:rPr lang="es-ES" dirty="0">
                <a:solidFill>
                  <a:schemeClr val="tx1"/>
                </a:solidFill>
              </a:rPr>
              <a:t>Periódico</a:t>
            </a:r>
          </a:p>
        </p:txBody>
      </p:sp>
      <p:sp>
        <p:nvSpPr>
          <p:cNvPr id="17" name="Marcador de contenido 5">
            <a:extLst>
              <a:ext uri="{FF2B5EF4-FFF2-40B4-BE49-F238E27FC236}">
                <a16:creationId xmlns:a16="http://schemas.microsoft.com/office/drawing/2014/main" id="{65B86C10-690D-4236-8D88-D5D9623E146F}"/>
              </a:ext>
            </a:extLst>
          </p:cNvPr>
          <p:cNvSpPr>
            <a:spLocks noGrp="1"/>
          </p:cNvSpPr>
          <p:nvPr>
            <p:ph sz="quarter" idx="4"/>
          </p:nvPr>
        </p:nvSpPr>
        <p:spPr>
          <a:xfrm>
            <a:off x="4786537" y="1532286"/>
            <a:ext cx="2679387" cy="2584885"/>
          </a:xfrm>
        </p:spPr>
        <p:txBody>
          <a:bodyPr>
            <a:normAutofit fontScale="85000" lnSpcReduction="10000"/>
          </a:bodyPr>
          <a:lstStyle/>
          <a:p>
            <a:r>
              <a:rPr lang="es-ES" dirty="0">
                <a:solidFill>
                  <a:schemeClr val="tx1"/>
                </a:solidFill>
              </a:rPr>
              <a:t>Previsiones y teletipos</a:t>
            </a:r>
          </a:p>
          <a:p>
            <a:r>
              <a:rPr lang="es-ES" dirty="0">
                <a:solidFill>
                  <a:schemeClr val="tx1"/>
                </a:solidFill>
              </a:rPr>
              <a:t>Reunión de contenidos</a:t>
            </a:r>
          </a:p>
          <a:p>
            <a:pPr lvl="1"/>
            <a:r>
              <a:rPr lang="es-ES" dirty="0">
                <a:solidFill>
                  <a:schemeClr val="tx1"/>
                </a:solidFill>
              </a:rPr>
              <a:t>Venta de temas</a:t>
            </a:r>
          </a:p>
          <a:p>
            <a:r>
              <a:rPr lang="es-ES" dirty="0">
                <a:solidFill>
                  <a:schemeClr val="tx1"/>
                </a:solidFill>
              </a:rPr>
              <a:t>Reparto de temas</a:t>
            </a:r>
          </a:p>
          <a:p>
            <a:r>
              <a:rPr lang="es-ES" dirty="0">
                <a:solidFill>
                  <a:schemeClr val="tx1"/>
                </a:solidFill>
              </a:rPr>
              <a:t>Coberturas</a:t>
            </a:r>
          </a:p>
          <a:p>
            <a:pPr lvl="1"/>
            <a:r>
              <a:rPr lang="es-ES" dirty="0">
                <a:solidFill>
                  <a:schemeClr val="tx1"/>
                </a:solidFill>
              </a:rPr>
              <a:t>Directos</a:t>
            </a:r>
          </a:p>
          <a:p>
            <a:r>
              <a:rPr lang="es-ES" dirty="0">
                <a:solidFill>
                  <a:schemeClr val="tx1"/>
                </a:solidFill>
              </a:rPr>
              <a:t>Elaboración de la pieza</a:t>
            </a:r>
          </a:p>
          <a:p>
            <a:r>
              <a:rPr lang="es-ES" dirty="0">
                <a:solidFill>
                  <a:schemeClr val="tx1"/>
                </a:solidFill>
              </a:rPr>
              <a:t>Informativo</a:t>
            </a:r>
          </a:p>
          <a:p>
            <a:endParaRPr lang="es-ES" dirty="0"/>
          </a:p>
        </p:txBody>
      </p:sp>
      <p:pic>
        <p:nvPicPr>
          <p:cNvPr id="7" name="Imagen 6">
            <a:extLst>
              <a:ext uri="{FF2B5EF4-FFF2-40B4-BE49-F238E27FC236}">
                <a16:creationId xmlns:a16="http://schemas.microsoft.com/office/drawing/2014/main" id="{8AD5137F-428C-434D-8291-7737726EA65F}"/>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7444" r="94111">
                        <a14:foregroundMark x1="9667" y1="24865" x2="10222" y2="28243"/>
                        <a14:foregroundMark x1="9222" y1="26757" x2="9222" y2="21216"/>
                        <a14:foregroundMark x1="10667" y1="48784" x2="9667" y2="47297"/>
                        <a14:foregroundMark x1="87889" y1="50000" x2="91000" y2="56081"/>
                        <a14:foregroundMark x1="89222" y1="48784" x2="94222" y2="53649"/>
                        <a14:foregroundMark x1="7444" y1="37162" x2="8000" y2="41486"/>
                      </a14:backgroundRemoval>
                    </a14:imgEffect>
                  </a14:imgLayer>
                </a14:imgProps>
              </a:ext>
              <a:ext uri="{28A0092B-C50C-407E-A947-70E740481C1C}">
                <a14:useLocalDpi xmlns:a14="http://schemas.microsoft.com/office/drawing/2010/main" val="0"/>
              </a:ext>
            </a:extLst>
          </a:blip>
          <a:stretch>
            <a:fillRect/>
          </a:stretch>
        </p:blipFill>
        <p:spPr>
          <a:xfrm>
            <a:off x="3169553" y="3754594"/>
            <a:ext cx="1814144" cy="1491630"/>
          </a:xfrm>
          <a:prstGeom prst="rect">
            <a:avLst/>
          </a:prstGeom>
        </p:spPr>
      </p:pic>
      <p:sp>
        <p:nvSpPr>
          <p:cNvPr id="14" name="Marcador de texto 4">
            <a:extLst>
              <a:ext uri="{FF2B5EF4-FFF2-40B4-BE49-F238E27FC236}">
                <a16:creationId xmlns:a16="http://schemas.microsoft.com/office/drawing/2014/main" id="{81C8F1CB-850A-4C3B-815A-EA3C6794B2ED}"/>
              </a:ext>
            </a:extLst>
          </p:cNvPr>
          <p:cNvSpPr txBox="1">
            <a:spLocks/>
          </p:cNvSpPr>
          <p:nvPr/>
        </p:nvSpPr>
        <p:spPr>
          <a:xfrm>
            <a:off x="4727595" y="843558"/>
            <a:ext cx="2501880" cy="617934"/>
          </a:xfrm>
          <a:prstGeom prst="rect">
            <a:avLst/>
          </a:prstGeom>
        </p:spPr>
        <p:txBody>
          <a:bodyPr vert="horz" lIns="68580" tIns="34290" rIns="68580" bIns="34290" rtlCol="0" anchor="b">
            <a:noAutofit/>
          </a:bodyPr>
          <a:lstStyle>
            <a:lvl1pPr marL="0" indent="0" algn="l" defTabSz="685800" rtl="0" eaLnBrk="1" latinLnBrk="0" hangingPunct="1">
              <a:lnSpc>
                <a:spcPct val="84000"/>
              </a:lnSpc>
              <a:spcBef>
                <a:spcPts val="0"/>
              </a:spcBef>
              <a:spcAft>
                <a:spcPts val="0"/>
              </a:spcAft>
              <a:buFont typeface="Franklin Gothic Book" panose="020B0503020102020204" pitchFamily="34" charset="0"/>
              <a:buNone/>
              <a:defRPr sz="2400" b="0" kern="1200" baseline="0">
                <a:solidFill>
                  <a:schemeClr val="tx2"/>
                </a:solidFill>
                <a:latin typeface="+mn-lt"/>
                <a:ea typeface="+mn-ea"/>
                <a:cs typeface="+mn-cs"/>
              </a:defRPr>
            </a:lvl1pPr>
            <a:lvl2pPr marL="342900" indent="0" algn="l" defTabSz="685800" rtl="0" eaLnBrk="1" latinLnBrk="0" hangingPunct="1">
              <a:lnSpc>
                <a:spcPct val="94000"/>
              </a:lnSpc>
              <a:spcBef>
                <a:spcPts val="500"/>
              </a:spcBef>
              <a:spcAft>
                <a:spcPts val="200"/>
              </a:spcAft>
              <a:buFont typeface="Franklin Gothic Book" panose="020B0503020102020204" pitchFamily="34" charset="0"/>
              <a:buNone/>
              <a:defRPr sz="1500" b="1" i="1" kern="1200" baseline="0">
                <a:solidFill>
                  <a:schemeClr val="tx2"/>
                </a:solidFill>
                <a:latin typeface="+mn-lt"/>
                <a:ea typeface="+mn-ea"/>
                <a:cs typeface="+mn-cs"/>
              </a:defRPr>
            </a:lvl2pPr>
            <a:lvl3pPr marL="685800" indent="0" algn="l" defTabSz="685800" rtl="0" eaLnBrk="1" latinLnBrk="0" hangingPunct="1">
              <a:lnSpc>
                <a:spcPct val="94000"/>
              </a:lnSpc>
              <a:spcBef>
                <a:spcPts val="500"/>
              </a:spcBef>
              <a:spcAft>
                <a:spcPts val="200"/>
              </a:spcAft>
              <a:buFont typeface="Franklin Gothic Book" panose="020B0503020102020204" pitchFamily="34" charset="0"/>
              <a:buNone/>
              <a:defRPr sz="1350" b="1" kern="1200" baseline="0">
                <a:solidFill>
                  <a:schemeClr val="tx2"/>
                </a:solidFill>
                <a:latin typeface="+mn-lt"/>
                <a:ea typeface="+mn-ea"/>
                <a:cs typeface="+mn-cs"/>
              </a:defRPr>
            </a:lvl3pPr>
            <a:lvl4pPr marL="1028700" indent="0" algn="l" defTabSz="685800" rtl="0" eaLnBrk="1" latinLnBrk="0" hangingPunct="1">
              <a:lnSpc>
                <a:spcPct val="94000"/>
              </a:lnSpc>
              <a:spcBef>
                <a:spcPts val="500"/>
              </a:spcBef>
              <a:spcAft>
                <a:spcPts val="200"/>
              </a:spcAft>
              <a:buFont typeface="Franklin Gothic Book" panose="020B0503020102020204" pitchFamily="34" charset="0"/>
              <a:buNone/>
              <a:defRPr sz="1200" b="1" i="1" kern="1200" baseline="0">
                <a:solidFill>
                  <a:schemeClr val="tx2"/>
                </a:solidFill>
                <a:latin typeface="+mn-lt"/>
                <a:ea typeface="+mn-ea"/>
                <a:cs typeface="+mn-cs"/>
              </a:defRPr>
            </a:lvl4pPr>
            <a:lvl5pPr marL="1371600" indent="0" algn="l" defTabSz="685800" rtl="0" eaLnBrk="1" latinLnBrk="0" hangingPunct="1">
              <a:lnSpc>
                <a:spcPct val="94000"/>
              </a:lnSpc>
              <a:spcBef>
                <a:spcPts val="500"/>
              </a:spcBef>
              <a:spcAft>
                <a:spcPts val="200"/>
              </a:spcAft>
              <a:buFont typeface="Franklin Gothic Book" panose="020B0503020102020204" pitchFamily="34" charset="0"/>
              <a:buNone/>
              <a:defRPr sz="1200" b="1" kern="1200" baseline="0">
                <a:solidFill>
                  <a:schemeClr val="tx2"/>
                </a:solidFill>
                <a:latin typeface="+mn-lt"/>
                <a:ea typeface="+mn-ea"/>
                <a:cs typeface="+mn-cs"/>
              </a:defRPr>
            </a:lvl5pPr>
            <a:lvl6pPr marL="1714500" indent="0" algn="l" defTabSz="685800" rtl="0" eaLnBrk="1" latinLnBrk="0" hangingPunct="1">
              <a:lnSpc>
                <a:spcPct val="94000"/>
              </a:lnSpc>
              <a:spcBef>
                <a:spcPts val="500"/>
              </a:spcBef>
              <a:spcAft>
                <a:spcPts val="200"/>
              </a:spcAft>
              <a:buFont typeface="Franklin Gothic Book" panose="020B0503020102020204" pitchFamily="34" charset="0"/>
              <a:buNone/>
              <a:defRPr sz="1200" b="1" i="1" kern="1200" baseline="0">
                <a:solidFill>
                  <a:schemeClr val="tx2"/>
                </a:solidFill>
                <a:latin typeface="+mn-lt"/>
                <a:ea typeface="+mn-ea"/>
                <a:cs typeface="+mn-cs"/>
              </a:defRPr>
            </a:lvl6pPr>
            <a:lvl7pPr marL="2057400" indent="0" algn="l" defTabSz="685800" rtl="0" eaLnBrk="1" latinLnBrk="0" hangingPunct="1">
              <a:lnSpc>
                <a:spcPct val="94000"/>
              </a:lnSpc>
              <a:spcBef>
                <a:spcPts val="500"/>
              </a:spcBef>
              <a:spcAft>
                <a:spcPts val="200"/>
              </a:spcAft>
              <a:buFont typeface="Franklin Gothic Book" panose="020B0503020102020204" pitchFamily="34" charset="0"/>
              <a:buNone/>
              <a:defRPr sz="1200" b="1" kern="1200" baseline="0">
                <a:solidFill>
                  <a:schemeClr val="tx2"/>
                </a:solidFill>
                <a:latin typeface="+mn-lt"/>
                <a:ea typeface="+mn-ea"/>
                <a:cs typeface="+mn-cs"/>
              </a:defRPr>
            </a:lvl7pPr>
            <a:lvl8pPr marL="2400300" indent="0" algn="l" defTabSz="685800" rtl="0" eaLnBrk="1" latinLnBrk="0" hangingPunct="1">
              <a:lnSpc>
                <a:spcPct val="94000"/>
              </a:lnSpc>
              <a:spcBef>
                <a:spcPts val="500"/>
              </a:spcBef>
              <a:spcAft>
                <a:spcPts val="200"/>
              </a:spcAft>
              <a:buFont typeface="Franklin Gothic Book" panose="020B0503020102020204" pitchFamily="34" charset="0"/>
              <a:buNone/>
              <a:defRPr sz="1200" b="1" i="1" kern="1200" baseline="0">
                <a:solidFill>
                  <a:schemeClr val="tx2"/>
                </a:solidFill>
                <a:latin typeface="+mn-lt"/>
                <a:ea typeface="+mn-ea"/>
                <a:cs typeface="+mn-cs"/>
              </a:defRPr>
            </a:lvl8pPr>
            <a:lvl9pPr marL="2743200" indent="0" algn="l" defTabSz="685800" rtl="0" eaLnBrk="1" latinLnBrk="0" hangingPunct="1">
              <a:lnSpc>
                <a:spcPct val="94000"/>
              </a:lnSpc>
              <a:spcBef>
                <a:spcPts val="500"/>
              </a:spcBef>
              <a:spcAft>
                <a:spcPts val="200"/>
              </a:spcAft>
              <a:buFont typeface="Franklin Gothic Book" panose="020B0503020102020204" pitchFamily="34" charset="0"/>
              <a:buNone/>
              <a:defRPr sz="1200" b="1" kern="1200" baseline="0">
                <a:solidFill>
                  <a:schemeClr val="tx2"/>
                </a:solidFill>
                <a:latin typeface="+mn-lt"/>
                <a:ea typeface="+mn-ea"/>
                <a:cs typeface="+mn-cs"/>
              </a:defRPr>
            </a:lvl9pPr>
          </a:lstStyle>
          <a:p>
            <a:r>
              <a:rPr lang="es-ES" sz="2250" b="1" dirty="0">
                <a:solidFill>
                  <a:schemeClr val="accent6">
                    <a:lumMod val="75000"/>
                  </a:schemeClr>
                </a:solidFill>
              </a:rPr>
              <a:t>Televisión / Radio</a:t>
            </a:r>
          </a:p>
        </p:txBody>
      </p:sp>
      <p:pic>
        <p:nvPicPr>
          <p:cNvPr id="24" name="Imagen 23">
            <a:extLst>
              <a:ext uri="{FF2B5EF4-FFF2-40B4-BE49-F238E27FC236}">
                <a16:creationId xmlns:a16="http://schemas.microsoft.com/office/drawing/2014/main" id="{2312E8F0-51E1-4468-9B29-CBB4312F344A}"/>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6125" l="2381" r="97302">
                        <a14:foregroundMark x1="4921" y1="34250" x2="5238" y2="40750"/>
                        <a14:foregroundMark x1="94286" y1="35875" x2="90635" y2="53500"/>
                        <a14:foregroundMark x1="2381" y1="47000" x2="4127" y2="60875"/>
                        <a14:foregroundMark x1="76984" y1="84500" x2="77143" y2="89500"/>
                        <a14:foregroundMark x1="87778" y1="83875" x2="87937" y2="93000"/>
                        <a14:foregroundMark x1="84286" y1="90750" x2="84603" y2="78000"/>
                        <a14:foregroundMark x1="76825" y1="92250" x2="77302" y2="96125"/>
                        <a14:foregroundMark x1="93175" y1="58875" x2="91905" y2="40625"/>
                        <a14:foregroundMark x1="91905" y1="40625" x2="91111" y2="38625"/>
                        <a14:foregroundMark x1="92857" y1="31000" x2="97302" y2="37750"/>
                        <a14:foregroundMark x1="97302" y1="37750" x2="97302" y2="38625"/>
                      </a14:backgroundRemoval>
                    </a14:imgEffect>
                  </a14:imgLayer>
                </a14:imgProps>
              </a:ext>
              <a:ext uri="{28A0092B-C50C-407E-A947-70E740481C1C}">
                <a14:useLocalDpi xmlns:a14="http://schemas.microsoft.com/office/drawing/2010/main" val="0"/>
              </a:ext>
            </a:extLst>
          </a:blip>
          <a:stretch>
            <a:fillRect/>
          </a:stretch>
        </p:blipFill>
        <p:spPr>
          <a:xfrm>
            <a:off x="7543181" y="774660"/>
            <a:ext cx="967670" cy="1228787"/>
          </a:xfrm>
          <a:prstGeom prst="rect">
            <a:avLst/>
          </a:prstGeom>
        </p:spPr>
      </p:pic>
      <p:sp>
        <p:nvSpPr>
          <p:cNvPr id="11" name="Título 1">
            <a:extLst>
              <a:ext uri="{FF2B5EF4-FFF2-40B4-BE49-F238E27FC236}">
                <a16:creationId xmlns:a16="http://schemas.microsoft.com/office/drawing/2014/main" id="{51C2BAC3-1E85-469B-BE32-2BC74BB221B6}"/>
              </a:ext>
            </a:extLst>
          </p:cNvPr>
          <p:cNvSpPr txBox="1">
            <a:spLocks/>
          </p:cNvSpPr>
          <p:nvPr/>
        </p:nvSpPr>
        <p:spPr>
          <a:xfrm>
            <a:off x="252762" y="1"/>
            <a:ext cx="7067720" cy="1389054"/>
          </a:xfrm>
        </p:spPr>
        <p:txBody>
          <a:bodyPr/>
          <a:lstStyle>
            <a:lvl1pPr algn="ctr" defTabSz="457200" rtl="0" eaLnBrk="1" fontAlgn="base" hangingPunct="1">
              <a:spcBef>
                <a:spcPct val="0"/>
              </a:spcBef>
              <a:spcAft>
                <a:spcPct val="0"/>
              </a:spcAft>
              <a:defRPr sz="2000" b="1" kern="1200">
                <a:solidFill>
                  <a:srgbClr val="4D5B53"/>
                </a:solidFill>
                <a:latin typeface="+mj-lt"/>
                <a:ea typeface="ヒラギノ角ゴ Pro W3" charset="0"/>
                <a:cs typeface="ヒラギノ角ゴ Pro W3" charset="0"/>
              </a:defRPr>
            </a:lvl1pPr>
            <a:lvl2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9pPr>
          </a:lstStyle>
          <a:p>
            <a:pPr algn="l"/>
            <a:r>
              <a:rPr lang="es-ES" dirty="0">
                <a:solidFill>
                  <a:schemeClr val="bg1"/>
                </a:solidFill>
              </a:rPr>
              <a:t>RUTINAS EN UNA REDACCIÓN </a:t>
            </a:r>
            <a:br>
              <a:rPr lang="es-ES" dirty="0">
                <a:solidFill>
                  <a:schemeClr val="bg1"/>
                </a:solidFill>
              </a:rPr>
            </a:br>
            <a:r>
              <a:rPr lang="es-ES" dirty="0">
                <a:solidFill>
                  <a:schemeClr val="bg1"/>
                </a:solidFill>
              </a:rPr>
              <a:t>(por qué hay que enviar las informaciones temprano)</a:t>
            </a:r>
          </a:p>
        </p:txBody>
      </p:sp>
    </p:spTree>
    <p:extLst>
      <p:ext uri="{BB962C8B-B14F-4D97-AF65-F5344CB8AC3E}">
        <p14:creationId xmlns:p14="http://schemas.microsoft.com/office/powerpoint/2010/main" val="16693694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Imagen 1"/>
          <p:cNvPicPr>
            <a:picLocks noChangeAspect="1"/>
          </p:cNvPicPr>
          <p:nvPr/>
        </p:nvPicPr>
        <p:blipFill rotWithShape="1">
          <a:blip r:embed="rId2"/>
          <a:srcRect t="3833" b="13221"/>
          <a:stretch/>
        </p:blipFill>
        <p:spPr bwMode="auto">
          <a:xfrm>
            <a:off x="-44904" y="0"/>
            <a:ext cx="9188904" cy="5081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ángulo 9"/>
          <p:cNvSpPr/>
          <p:nvPr/>
        </p:nvSpPr>
        <p:spPr>
          <a:xfrm>
            <a:off x="0" y="1989138"/>
            <a:ext cx="9144000" cy="1677987"/>
          </a:xfrm>
          <a:prstGeom prst="rect">
            <a:avLst/>
          </a:prstGeom>
          <a:solidFill>
            <a:srgbClr val="985427">
              <a:alpha val="87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ES" sz="1800"/>
          </a:p>
        </p:txBody>
      </p:sp>
      <p:sp>
        <p:nvSpPr>
          <p:cNvPr id="15363" name="CuadroTexto 2"/>
          <p:cNvSpPr txBox="1">
            <a:spLocks noChangeArrowheads="1"/>
          </p:cNvSpPr>
          <p:nvPr/>
        </p:nvSpPr>
        <p:spPr bwMode="auto">
          <a:xfrm>
            <a:off x="703263" y="1968500"/>
            <a:ext cx="11541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ヒラギノ角ゴ Pro W3" charset="0"/>
                <a:cs typeface="ヒラギノ角ゴ Pro W3" charset="0"/>
              </a:defRPr>
            </a:lvl1pPr>
            <a:lvl2pPr marL="742950" indent="-285750" eaLnBrk="0" hangingPunct="0">
              <a:defRPr sz="2400">
                <a:solidFill>
                  <a:schemeClr val="tx1"/>
                </a:solidFill>
                <a:latin typeface="Calibri" charset="0"/>
                <a:ea typeface="ヒラギノ角ゴ Pro W3" charset="0"/>
              </a:defRPr>
            </a:lvl2pPr>
            <a:lvl3pPr marL="1143000" indent="-228600" eaLnBrk="0" hangingPunct="0">
              <a:defRPr sz="2400">
                <a:solidFill>
                  <a:schemeClr val="tx1"/>
                </a:solidFill>
                <a:latin typeface="Calibri" charset="0"/>
                <a:ea typeface="ヒラギノ角ゴ Pro W3" charset="0"/>
              </a:defRPr>
            </a:lvl3pPr>
            <a:lvl4pPr marL="1600200" indent="-228600" eaLnBrk="0" hangingPunct="0">
              <a:defRPr sz="2400">
                <a:solidFill>
                  <a:schemeClr val="tx1"/>
                </a:solidFill>
                <a:latin typeface="Calibri" charset="0"/>
                <a:ea typeface="ヒラギノ角ゴ Pro W3" charset="0"/>
              </a:defRPr>
            </a:lvl4pPr>
            <a:lvl5pPr marL="2057400" indent="-228600" eaLnBrk="0" hangingPunct="0">
              <a:defRPr sz="2400">
                <a:solidFill>
                  <a:schemeClr val="tx1"/>
                </a:solidFill>
                <a:latin typeface="Calibri" charset="0"/>
                <a:ea typeface="ヒラギノ角ゴ Pro W3" charset="0"/>
              </a:defRPr>
            </a:lvl5pPr>
            <a:lvl6pPr marL="2514600" indent="-228600" eaLnBrk="0" fontAlgn="base" hangingPunct="0">
              <a:spcBef>
                <a:spcPct val="0"/>
              </a:spcBef>
              <a:spcAft>
                <a:spcPct val="0"/>
              </a:spcAft>
              <a:defRPr sz="2400">
                <a:solidFill>
                  <a:schemeClr val="tx1"/>
                </a:solidFill>
                <a:latin typeface="Calibri" charset="0"/>
                <a:ea typeface="ヒラギノ角ゴ Pro W3" charset="0"/>
              </a:defRPr>
            </a:lvl6pPr>
            <a:lvl7pPr marL="2971800" indent="-228600" eaLnBrk="0" fontAlgn="base" hangingPunct="0">
              <a:spcBef>
                <a:spcPct val="0"/>
              </a:spcBef>
              <a:spcAft>
                <a:spcPct val="0"/>
              </a:spcAft>
              <a:defRPr sz="2400">
                <a:solidFill>
                  <a:schemeClr val="tx1"/>
                </a:solidFill>
                <a:latin typeface="Calibri" charset="0"/>
                <a:ea typeface="ヒラギノ角ゴ Pro W3" charset="0"/>
              </a:defRPr>
            </a:lvl7pPr>
            <a:lvl8pPr marL="3429000" indent="-228600" eaLnBrk="0" fontAlgn="base" hangingPunct="0">
              <a:spcBef>
                <a:spcPct val="0"/>
              </a:spcBef>
              <a:spcAft>
                <a:spcPct val="0"/>
              </a:spcAft>
              <a:defRPr sz="2400">
                <a:solidFill>
                  <a:schemeClr val="tx1"/>
                </a:solidFill>
                <a:latin typeface="Calibri" charset="0"/>
                <a:ea typeface="ヒラギノ角ゴ Pro W3" charset="0"/>
              </a:defRPr>
            </a:lvl8pPr>
            <a:lvl9pPr marL="3886200" indent="-228600" eaLnBrk="0" fontAlgn="base" hangingPunct="0">
              <a:spcBef>
                <a:spcPct val="0"/>
              </a:spcBef>
              <a:spcAft>
                <a:spcPct val="0"/>
              </a:spcAft>
              <a:defRPr sz="2400">
                <a:solidFill>
                  <a:schemeClr val="tx1"/>
                </a:solidFill>
                <a:latin typeface="Calibri" charset="0"/>
                <a:ea typeface="ヒラギノ角ゴ Pro W3" charset="0"/>
              </a:defRPr>
            </a:lvl9pPr>
          </a:lstStyle>
          <a:p>
            <a:pPr algn="ctr" eaLnBrk="1" hangingPunct="1">
              <a:spcAft>
                <a:spcPts val="1200"/>
              </a:spcAft>
            </a:pPr>
            <a:r>
              <a:rPr lang="es-ES" sz="7200" b="1" dirty="0">
                <a:solidFill>
                  <a:schemeClr val="bg1"/>
                </a:solidFill>
                <a:ea typeface="MS PGothic" charset="0"/>
                <a:cs typeface="MS PGothic" charset="0"/>
              </a:rPr>
              <a:t>3</a:t>
            </a:r>
            <a:endParaRPr lang="es-ES" sz="1100" dirty="0">
              <a:solidFill>
                <a:schemeClr val="bg1"/>
              </a:solidFill>
              <a:cs typeface="Calibri" charset="0"/>
            </a:endParaRPr>
          </a:p>
        </p:txBody>
      </p:sp>
      <p:cxnSp>
        <p:nvCxnSpPr>
          <p:cNvPr id="3" name="Conector recto 2"/>
          <p:cNvCxnSpPr/>
          <p:nvPr/>
        </p:nvCxnSpPr>
        <p:spPr>
          <a:xfrm>
            <a:off x="1851025" y="2170113"/>
            <a:ext cx="0" cy="1343025"/>
          </a:xfrm>
          <a:prstGeom prst="line">
            <a:avLst/>
          </a:prstGeom>
          <a:ln w="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5366" name="CuadroTexto 3"/>
          <p:cNvSpPr txBox="1">
            <a:spLocks noChangeArrowheads="1"/>
          </p:cNvSpPr>
          <p:nvPr/>
        </p:nvSpPr>
        <p:spPr bwMode="auto">
          <a:xfrm>
            <a:off x="1976437" y="2170113"/>
            <a:ext cx="7167561" cy="2911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ヒラギノ角ゴ Pro W3" charset="0"/>
                <a:cs typeface="ヒラギノ角ゴ Pro W3" charset="0"/>
              </a:defRPr>
            </a:lvl1pPr>
            <a:lvl2pPr marL="742950" indent="-285750" eaLnBrk="0" hangingPunct="0">
              <a:defRPr sz="2400">
                <a:solidFill>
                  <a:schemeClr val="tx1"/>
                </a:solidFill>
                <a:latin typeface="Calibri" charset="0"/>
                <a:ea typeface="ヒラギノ角ゴ Pro W3" charset="0"/>
              </a:defRPr>
            </a:lvl2pPr>
            <a:lvl3pPr marL="1143000" indent="-228600" eaLnBrk="0" hangingPunct="0">
              <a:defRPr sz="2400">
                <a:solidFill>
                  <a:schemeClr val="tx1"/>
                </a:solidFill>
                <a:latin typeface="Calibri" charset="0"/>
                <a:ea typeface="ヒラギノ角ゴ Pro W3" charset="0"/>
              </a:defRPr>
            </a:lvl3pPr>
            <a:lvl4pPr marL="1600200" indent="-228600" eaLnBrk="0" hangingPunct="0">
              <a:defRPr sz="2400">
                <a:solidFill>
                  <a:schemeClr val="tx1"/>
                </a:solidFill>
                <a:latin typeface="Calibri" charset="0"/>
                <a:ea typeface="ヒラギノ角ゴ Pro W3" charset="0"/>
              </a:defRPr>
            </a:lvl4pPr>
            <a:lvl5pPr marL="2057400" indent="-228600" eaLnBrk="0" hangingPunct="0">
              <a:defRPr sz="2400">
                <a:solidFill>
                  <a:schemeClr val="tx1"/>
                </a:solidFill>
                <a:latin typeface="Calibri" charset="0"/>
                <a:ea typeface="ヒラギノ角ゴ Pro W3" charset="0"/>
              </a:defRPr>
            </a:lvl5pPr>
            <a:lvl6pPr marL="2514600" indent="-228600" eaLnBrk="0" fontAlgn="base" hangingPunct="0">
              <a:spcBef>
                <a:spcPct val="0"/>
              </a:spcBef>
              <a:spcAft>
                <a:spcPct val="0"/>
              </a:spcAft>
              <a:defRPr sz="2400">
                <a:solidFill>
                  <a:schemeClr val="tx1"/>
                </a:solidFill>
                <a:latin typeface="Calibri" charset="0"/>
                <a:ea typeface="ヒラギノ角ゴ Pro W3" charset="0"/>
              </a:defRPr>
            </a:lvl6pPr>
            <a:lvl7pPr marL="2971800" indent="-228600" eaLnBrk="0" fontAlgn="base" hangingPunct="0">
              <a:spcBef>
                <a:spcPct val="0"/>
              </a:spcBef>
              <a:spcAft>
                <a:spcPct val="0"/>
              </a:spcAft>
              <a:defRPr sz="2400">
                <a:solidFill>
                  <a:schemeClr val="tx1"/>
                </a:solidFill>
                <a:latin typeface="Calibri" charset="0"/>
                <a:ea typeface="ヒラギノ角ゴ Pro W3" charset="0"/>
              </a:defRPr>
            </a:lvl7pPr>
            <a:lvl8pPr marL="3429000" indent="-228600" eaLnBrk="0" fontAlgn="base" hangingPunct="0">
              <a:spcBef>
                <a:spcPct val="0"/>
              </a:spcBef>
              <a:spcAft>
                <a:spcPct val="0"/>
              </a:spcAft>
              <a:defRPr sz="2400">
                <a:solidFill>
                  <a:schemeClr val="tx1"/>
                </a:solidFill>
                <a:latin typeface="Calibri" charset="0"/>
                <a:ea typeface="ヒラギノ角ゴ Pro W3" charset="0"/>
              </a:defRPr>
            </a:lvl8pPr>
            <a:lvl9pPr marL="3886200" indent="-228600" eaLnBrk="0" fontAlgn="base" hangingPunct="0">
              <a:spcBef>
                <a:spcPct val="0"/>
              </a:spcBef>
              <a:spcAft>
                <a:spcPct val="0"/>
              </a:spcAft>
              <a:defRPr sz="2400">
                <a:solidFill>
                  <a:schemeClr val="tx1"/>
                </a:solidFill>
                <a:latin typeface="Calibri" charset="0"/>
                <a:ea typeface="ヒラギノ角ゴ Pro W3" charset="0"/>
              </a:defRPr>
            </a:lvl9pPr>
          </a:lstStyle>
          <a:p>
            <a:r>
              <a:rPr lang="es-ES" sz="4000" b="1" dirty="0">
                <a:solidFill>
                  <a:schemeClr val="bg1"/>
                </a:solidFill>
              </a:rPr>
              <a:t>Comunicación con los medios y </a:t>
            </a:r>
          </a:p>
          <a:p>
            <a:r>
              <a:rPr lang="es-ES" sz="4000" b="1" dirty="0">
                <a:solidFill>
                  <a:schemeClr val="bg1"/>
                </a:solidFill>
              </a:rPr>
              <a:t>entrevistas en prensa, radio y TV</a:t>
            </a:r>
          </a:p>
          <a:p>
            <a:pPr eaLnBrk="1" hangingPunct="1">
              <a:spcAft>
                <a:spcPts val="1100"/>
              </a:spcAft>
            </a:pPr>
            <a:endParaRPr lang="es-ES" sz="4000" b="1" dirty="0">
              <a:solidFill>
                <a:schemeClr val="bg1"/>
              </a:solidFill>
              <a:cs typeface="Calibri" charset="0"/>
            </a:endParaRPr>
          </a:p>
          <a:p>
            <a:pPr eaLnBrk="1" hangingPunct="1"/>
            <a:endParaRPr lang="es-ES" sz="1800" b="1" dirty="0">
              <a:solidFill>
                <a:schemeClr val="bg1"/>
              </a:solidFill>
              <a:cs typeface="Calibri" charset="0"/>
            </a:endParaRPr>
          </a:p>
          <a:p>
            <a:pPr eaLnBrk="1" hangingPunct="1"/>
            <a:endParaRPr lang="es-ES" sz="1800" b="1" dirty="0">
              <a:solidFill>
                <a:schemeClr val="bg1"/>
              </a:solidFill>
              <a:cs typeface="Calibri" charset="0"/>
            </a:endParaRPr>
          </a:p>
          <a:p>
            <a:pPr eaLnBrk="1" hangingPunct="1"/>
            <a:endParaRPr lang="es-ES" sz="1800" b="1" dirty="0">
              <a:solidFill>
                <a:schemeClr val="bg1"/>
              </a:solidFill>
              <a:cs typeface="Calibri" charset="0"/>
            </a:endParaRPr>
          </a:p>
        </p:txBody>
      </p:sp>
      <p:pic>
        <p:nvPicPr>
          <p:cNvPr id="15368" name="Imagen 10"/>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70838" y="254000"/>
            <a:ext cx="8683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78617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7" name="Rectangle 7"/>
          <p:cNvSpPr>
            <a:spLocks noChangeArrowheads="1"/>
          </p:cNvSpPr>
          <p:nvPr/>
        </p:nvSpPr>
        <p:spPr bwMode="auto">
          <a:xfrm>
            <a:off x="1850098" y="1114806"/>
            <a:ext cx="5806679" cy="444832"/>
          </a:xfrm>
          <a:prstGeom prst="rect">
            <a:avLst/>
          </a:prstGeom>
          <a:noFill/>
          <a:ln w="9525" algn="ctr">
            <a:noFill/>
            <a:miter lim="800000"/>
            <a:headEnd/>
            <a:tailEnd/>
          </a:ln>
          <a:effectLst/>
        </p:spPr>
        <p:txBody>
          <a:bodyPr lIns="67499" tIns="35099" rIns="67499" bIns="35099">
            <a:spAutoFit/>
          </a:bodyPr>
          <a:lstStyle/>
          <a:p>
            <a:pPr algn="just">
              <a:buFontTx/>
              <a:buNone/>
            </a:pPr>
            <a:endParaRPr lang="es-ES" sz="2430" dirty="0">
              <a:solidFill>
                <a:srgbClr val="666666"/>
              </a:solidFill>
              <a:latin typeface="Arial" pitchFamily="34" charset="0"/>
              <a:cs typeface="Arial" pitchFamily="34" charset="0"/>
            </a:endParaRPr>
          </a:p>
        </p:txBody>
      </p:sp>
      <p:sp>
        <p:nvSpPr>
          <p:cNvPr id="3" name="2 CuadroTexto"/>
          <p:cNvSpPr txBox="1"/>
          <p:nvPr/>
        </p:nvSpPr>
        <p:spPr>
          <a:xfrm>
            <a:off x="2067987" y="752447"/>
            <a:ext cx="5370897" cy="383182"/>
          </a:xfrm>
          <a:prstGeom prst="rect">
            <a:avLst/>
          </a:prstGeom>
          <a:noFill/>
        </p:spPr>
        <p:txBody>
          <a:bodyPr wrap="square" rtlCol="0">
            <a:spAutoFit/>
          </a:bodyPr>
          <a:lstStyle/>
          <a:p>
            <a:pPr algn="ctr"/>
            <a:r>
              <a:rPr lang="es-ES" sz="1890" dirty="0">
                <a:latin typeface="+mj-lt"/>
              </a:rPr>
              <a:t>Objetivo: </a:t>
            </a:r>
            <a:r>
              <a:rPr lang="es-ES" sz="1890" b="1" dirty="0">
                <a:latin typeface="+mj-lt"/>
              </a:rPr>
              <a:t>transmitir nuestras ideas</a:t>
            </a:r>
          </a:p>
        </p:txBody>
      </p:sp>
      <p:sp>
        <p:nvSpPr>
          <p:cNvPr id="4" name="3 Flecha abajo"/>
          <p:cNvSpPr/>
          <p:nvPr/>
        </p:nvSpPr>
        <p:spPr>
          <a:xfrm>
            <a:off x="4543729" y="2204191"/>
            <a:ext cx="419414" cy="489035"/>
          </a:xfrm>
          <a:prstGeom prst="downArrow">
            <a:avLst/>
          </a:prstGeom>
          <a:solidFill>
            <a:srgbClr val="A75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15"/>
          </a:p>
        </p:txBody>
      </p:sp>
      <p:sp>
        <p:nvSpPr>
          <p:cNvPr id="14" name="13 CuadroTexto"/>
          <p:cNvSpPr txBox="1"/>
          <p:nvPr/>
        </p:nvSpPr>
        <p:spPr>
          <a:xfrm>
            <a:off x="4260267" y="1706798"/>
            <a:ext cx="1405753" cy="424732"/>
          </a:xfrm>
          <a:prstGeom prst="rect">
            <a:avLst/>
          </a:prstGeom>
          <a:noFill/>
        </p:spPr>
        <p:txBody>
          <a:bodyPr wrap="square" rtlCol="0">
            <a:spAutoFit/>
          </a:bodyPr>
          <a:lstStyle/>
          <a:p>
            <a:r>
              <a:rPr lang="es-ES" sz="2160" dirty="0">
                <a:latin typeface="+mj-lt"/>
              </a:rPr>
              <a:t>Mensaje</a:t>
            </a:r>
          </a:p>
        </p:txBody>
      </p:sp>
      <p:graphicFrame>
        <p:nvGraphicFramePr>
          <p:cNvPr id="16" name="15 Diagrama"/>
          <p:cNvGraphicFramePr/>
          <p:nvPr>
            <p:extLst>
              <p:ext uri="{D42A27DB-BD31-4B8C-83A1-F6EECF244321}">
                <p14:modId xmlns:p14="http://schemas.microsoft.com/office/powerpoint/2010/main" val="4047250351"/>
              </p:ext>
            </p:extLst>
          </p:nvPr>
        </p:nvGraphicFramePr>
        <p:xfrm>
          <a:off x="1943703" y="2651947"/>
          <a:ext cx="5713074" cy="22169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16 Flecha abajo"/>
          <p:cNvSpPr/>
          <p:nvPr/>
        </p:nvSpPr>
        <p:spPr>
          <a:xfrm>
            <a:off x="4607621" y="1211171"/>
            <a:ext cx="291632" cy="447755"/>
          </a:xfrm>
          <a:prstGeom prst="downArrow">
            <a:avLst/>
          </a:prstGeom>
          <a:solidFill>
            <a:srgbClr val="A75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15"/>
          </a:p>
        </p:txBody>
      </p:sp>
      <p:sp>
        <p:nvSpPr>
          <p:cNvPr id="11" name="Título 1">
            <a:extLst>
              <a:ext uri="{FF2B5EF4-FFF2-40B4-BE49-F238E27FC236}">
                <a16:creationId xmlns:a16="http://schemas.microsoft.com/office/drawing/2014/main" id="{78E5393B-C688-427E-B89D-2E0DCFC31A99}"/>
              </a:ext>
            </a:extLst>
          </p:cNvPr>
          <p:cNvSpPr txBox="1">
            <a:spLocks/>
          </p:cNvSpPr>
          <p:nvPr/>
        </p:nvSpPr>
        <p:spPr>
          <a:xfrm>
            <a:off x="252762" y="274629"/>
            <a:ext cx="8345548" cy="1114425"/>
          </a:xfrm>
        </p:spPr>
        <p:txBody>
          <a:bodyPr/>
          <a:lstStyle>
            <a:lvl1pPr algn="ctr" defTabSz="457200" rtl="0" eaLnBrk="1" fontAlgn="base" hangingPunct="1">
              <a:spcBef>
                <a:spcPct val="0"/>
              </a:spcBef>
              <a:spcAft>
                <a:spcPct val="0"/>
              </a:spcAft>
              <a:defRPr sz="2000" b="1" kern="1200">
                <a:solidFill>
                  <a:srgbClr val="4D5B53"/>
                </a:solidFill>
                <a:latin typeface="+mj-lt"/>
                <a:ea typeface="ヒラギノ角ゴ Pro W3" charset="0"/>
                <a:cs typeface="ヒラギノ角ゴ Pro W3" charset="0"/>
              </a:defRPr>
            </a:lvl1pPr>
            <a:lvl2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9pPr>
          </a:lstStyle>
          <a:p>
            <a:pPr algn="l"/>
            <a:r>
              <a:rPr lang="es-ES" dirty="0">
                <a:solidFill>
                  <a:schemeClr val="bg1"/>
                </a:solidFill>
              </a:rPr>
              <a:t>¿CÓMO COMUNICO?</a:t>
            </a:r>
          </a:p>
        </p:txBody>
      </p:sp>
    </p:spTree>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4294967295"/>
          </p:nvPr>
        </p:nvSpPr>
        <p:spPr>
          <a:xfrm>
            <a:off x="1705586" y="1090008"/>
            <a:ext cx="3258830" cy="2963484"/>
          </a:xfrm>
        </p:spPr>
        <p:txBody>
          <a:bodyPr>
            <a:normAutofit lnSpcReduction="10000"/>
          </a:bodyPr>
          <a:lstStyle/>
          <a:p>
            <a:r>
              <a:rPr lang="es-ES" dirty="0"/>
              <a:t>Por escrito:</a:t>
            </a:r>
          </a:p>
          <a:p>
            <a:pPr lvl="1"/>
            <a:r>
              <a:rPr lang="es-ES" dirty="0"/>
              <a:t>Nota de prensa y sus posibilidades multimedia</a:t>
            </a:r>
          </a:p>
          <a:p>
            <a:pPr lvl="1"/>
            <a:endParaRPr lang="es-ES" dirty="0"/>
          </a:p>
          <a:p>
            <a:r>
              <a:rPr lang="es-ES" dirty="0"/>
              <a:t>De forma oral: </a:t>
            </a:r>
          </a:p>
          <a:p>
            <a:pPr lvl="1"/>
            <a:r>
              <a:rPr lang="es-ES" dirty="0"/>
              <a:t>Off </a:t>
            </a:r>
            <a:r>
              <a:rPr lang="es-ES" dirty="0" err="1"/>
              <a:t>the</a:t>
            </a:r>
            <a:r>
              <a:rPr lang="es-ES" dirty="0"/>
              <a:t> record</a:t>
            </a:r>
          </a:p>
          <a:p>
            <a:pPr lvl="1"/>
            <a:r>
              <a:rPr lang="es-ES" dirty="0"/>
              <a:t>Rueda de prensa</a:t>
            </a:r>
          </a:p>
          <a:p>
            <a:pPr lvl="1"/>
            <a:r>
              <a:rPr lang="es-ES" dirty="0"/>
              <a:t>Canutazo</a:t>
            </a:r>
          </a:p>
          <a:p>
            <a:pPr lvl="1"/>
            <a:r>
              <a:rPr lang="es-ES" b="1" dirty="0"/>
              <a:t>Entrevista</a:t>
            </a:r>
          </a:p>
          <a:p>
            <a:pPr lvl="1"/>
            <a:endParaRPr lang="es-ES" dirty="0"/>
          </a:p>
        </p:txBody>
      </p:sp>
      <p:pic>
        <p:nvPicPr>
          <p:cNvPr id="4" name="Imagen 3"/>
          <p:cNvPicPr>
            <a:picLocks noChangeAspect="1"/>
          </p:cNvPicPr>
          <p:nvPr/>
        </p:nvPicPr>
        <p:blipFill rotWithShape="1">
          <a:blip r:embed="rId2">
            <a:extLst>
              <a:ext uri="{28A0092B-C50C-407E-A947-70E740481C1C}">
                <a14:useLocalDpi xmlns:a14="http://schemas.microsoft.com/office/drawing/2010/main" val="0"/>
              </a:ext>
            </a:extLst>
          </a:blip>
          <a:srcRect l="34539" r="22597"/>
          <a:stretch/>
        </p:blipFill>
        <p:spPr>
          <a:xfrm>
            <a:off x="5809000" y="766916"/>
            <a:ext cx="3335000" cy="4376584"/>
          </a:xfrm>
          <a:prstGeom prst="rect">
            <a:avLst/>
          </a:prstGeom>
        </p:spPr>
      </p:pic>
      <p:sp>
        <p:nvSpPr>
          <p:cNvPr id="7" name="Título 1">
            <a:extLst>
              <a:ext uri="{FF2B5EF4-FFF2-40B4-BE49-F238E27FC236}">
                <a16:creationId xmlns:a16="http://schemas.microsoft.com/office/drawing/2014/main" id="{23F86FAF-E65B-44AA-90E0-C340171C7568}"/>
              </a:ext>
            </a:extLst>
          </p:cNvPr>
          <p:cNvSpPr txBox="1">
            <a:spLocks/>
          </p:cNvSpPr>
          <p:nvPr/>
        </p:nvSpPr>
        <p:spPr>
          <a:xfrm>
            <a:off x="252762" y="274629"/>
            <a:ext cx="8345548" cy="1114425"/>
          </a:xfrm>
        </p:spPr>
        <p:txBody>
          <a:bodyPr/>
          <a:lstStyle>
            <a:lvl1pPr algn="ctr" defTabSz="457200" rtl="0" eaLnBrk="1" fontAlgn="base" hangingPunct="1">
              <a:spcBef>
                <a:spcPct val="0"/>
              </a:spcBef>
              <a:spcAft>
                <a:spcPct val="0"/>
              </a:spcAft>
              <a:defRPr sz="2000" b="1" kern="1200">
                <a:solidFill>
                  <a:srgbClr val="4D5B53"/>
                </a:solidFill>
                <a:latin typeface="+mj-lt"/>
                <a:ea typeface="ヒラギノ角ゴ Pro W3" charset="0"/>
                <a:cs typeface="ヒラギノ角ゴ Pro W3" charset="0"/>
              </a:defRPr>
            </a:lvl1pPr>
            <a:lvl2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9pPr>
          </a:lstStyle>
          <a:p>
            <a:pPr algn="l"/>
            <a:r>
              <a:rPr lang="es-ES" dirty="0">
                <a:solidFill>
                  <a:schemeClr val="bg1"/>
                </a:solidFill>
              </a:rPr>
              <a:t>¿CÓMO TRANSMITIR MI MENSAJE EN LOS MEDIOS DE COMUNICACIÓN?</a:t>
            </a:r>
          </a:p>
        </p:txBody>
      </p:sp>
    </p:spTree>
    <p:extLst>
      <p:ext uri="{BB962C8B-B14F-4D97-AF65-F5344CB8AC3E}">
        <p14:creationId xmlns:p14="http://schemas.microsoft.com/office/powerpoint/2010/main" val="3256709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7" name="Rectangle 7"/>
          <p:cNvSpPr>
            <a:spLocks noChangeArrowheads="1"/>
          </p:cNvSpPr>
          <p:nvPr/>
        </p:nvSpPr>
        <p:spPr bwMode="auto">
          <a:xfrm>
            <a:off x="1714500" y="1551037"/>
            <a:ext cx="5806679" cy="444832"/>
          </a:xfrm>
          <a:prstGeom prst="rect">
            <a:avLst/>
          </a:prstGeom>
          <a:noFill/>
          <a:ln w="9525" algn="ctr">
            <a:noFill/>
            <a:miter lim="800000"/>
            <a:headEnd/>
            <a:tailEnd/>
          </a:ln>
          <a:effectLst/>
        </p:spPr>
        <p:txBody>
          <a:bodyPr lIns="67499" tIns="35099" rIns="67499" bIns="35099">
            <a:spAutoFit/>
          </a:bodyPr>
          <a:lstStyle/>
          <a:p>
            <a:pPr algn="just">
              <a:buFontTx/>
              <a:buNone/>
            </a:pPr>
            <a:endParaRPr lang="es-ES" sz="2430" dirty="0">
              <a:solidFill>
                <a:srgbClr val="666666"/>
              </a:solidFill>
              <a:latin typeface="Arial" pitchFamily="34" charset="0"/>
              <a:cs typeface="Arial" pitchFamily="34" charset="0"/>
            </a:endParaRPr>
          </a:p>
        </p:txBody>
      </p:sp>
      <p:sp>
        <p:nvSpPr>
          <p:cNvPr id="3" name="2 CuadroTexto"/>
          <p:cNvSpPr txBox="1"/>
          <p:nvPr/>
        </p:nvSpPr>
        <p:spPr>
          <a:xfrm>
            <a:off x="941033" y="937357"/>
            <a:ext cx="6657161" cy="2862322"/>
          </a:xfrm>
          <a:prstGeom prst="rect">
            <a:avLst/>
          </a:prstGeom>
          <a:noFill/>
        </p:spPr>
        <p:txBody>
          <a:bodyPr wrap="square" rtlCol="0">
            <a:spAutoFit/>
          </a:bodyPr>
          <a:lstStyle/>
          <a:p>
            <a:pPr marL="214313" indent="-214313">
              <a:buFont typeface="Arial" panose="020B0604020202020204" pitchFamily="34" charset="0"/>
              <a:buChar char="•"/>
            </a:pPr>
            <a:r>
              <a:rPr lang="es-ES" sz="1500" dirty="0">
                <a:latin typeface="+mj-lt"/>
              </a:rPr>
              <a:t>Nunca pedir el cuestionario previo (o al menos decir una excusa)</a:t>
            </a:r>
          </a:p>
          <a:p>
            <a:pPr marL="214313" indent="-214313">
              <a:buFont typeface="Arial" panose="020B0604020202020204" pitchFamily="34" charset="0"/>
              <a:buChar char="•"/>
            </a:pPr>
            <a:endParaRPr lang="es-ES" sz="1500" dirty="0">
              <a:latin typeface="+mj-lt"/>
            </a:endParaRPr>
          </a:p>
          <a:p>
            <a:pPr marL="214313" indent="-214313">
              <a:buFont typeface="Arial" panose="020B0604020202020204" pitchFamily="34" charset="0"/>
              <a:buChar char="•"/>
            </a:pPr>
            <a:r>
              <a:rPr lang="es-ES" sz="1500" dirty="0"/>
              <a:t>Tener confianza en la profesionalidad del/ de la periodista. No pedir que nos envíen el texto que han escrito (o al menos decir una excusa)</a:t>
            </a:r>
          </a:p>
          <a:p>
            <a:pPr marL="214313" indent="-214313">
              <a:buFont typeface="Arial" panose="020B0604020202020204" pitchFamily="34" charset="0"/>
              <a:buChar char="•"/>
            </a:pPr>
            <a:endParaRPr lang="es-ES" sz="1500" dirty="0">
              <a:latin typeface="+mj-lt"/>
            </a:endParaRPr>
          </a:p>
          <a:p>
            <a:pPr marL="214313" indent="-214313">
              <a:buFont typeface="Arial" panose="020B0604020202020204" pitchFamily="34" charset="0"/>
              <a:buChar char="•"/>
            </a:pPr>
            <a:r>
              <a:rPr lang="es-ES" sz="1500" dirty="0">
                <a:latin typeface="+mj-lt"/>
              </a:rPr>
              <a:t>Puede que el periodista no nos plantee lo que a nosotros nos interese decir. </a:t>
            </a:r>
            <a:r>
              <a:rPr lang="es-ES" sz="1500" b="1" dirty="0">
                <a:latin typeface="+mj-lt"/>
              </a:rPr>
              <a:t>Nos las ingeniaremos para introducir nuestro mensaje en nuestras intervenciones</a:t>
            </a:r>
          </a:p>
          <a:p>
            <a:pPr marL="214313" indent="-214313">
              <a:buFont typeface="Arial" panose="020B0604020202020204" pitchFamily="34" charset="0"/>
              <a:buChar char="•"/>
            </a:pPr>
            <a:endParaRPr lang="es-ES" sz="1500" dirty="0">
              <a:latin typeface="+mj-lt"/>
            </a:endParaRPr>
          </a:p>
          <a:p>
            <a:pPr marL="214313" indent="-214313">
              <a:buFont typeface="Arial" panose="020B0604020202020204" pitchFamily="34" charset="0"/>
              <a:buChar char="•"/>
            </a:pPr>
            <a:r>
              <a:rPr lang="es-ES" sz="1500" dirty="0">
                <a:latin typeface="+mj-lt"/>
              </a:rPr>
              <a:t>Contestar en la mayor medida a todas las preguntas. No mentir ni inventar</a:t>
            </a:r>
          </a:p>
          <a:p>
            <a:pPr marL="214313" indent="-214313">
              <a:buFont typeface="Arial" panose="020B0604020202020204" pitchFamily="34" charset="0"/>
              <a:buChar char="•"/>
            </a:pPr>
            <a:endParaRPr lang="es-ES" sz="1500" dirty="0">
              <a:latin typeface="+mj-lt"/>
            </a:endParaRPr>
          </a:p>
          <a:p>
            <a:pPr marL="214313" indent="-214313">
              <a:buFont typeface="Arial" panose="020B0604020202020204" pitchFamily="34" charset="0"/>
              <a:buChar char="•"/>
            </a:pPr>
            <a:r>
              <a:rPr lang="es-ES" sz="1500" dirty="0">
                <a:latin typeface="+mj-lt"/>
              </a:rPr>
              <a:t>Mantener la relevancia y disciplina (no son amigos)</a:t>
            </a:r>
          </a:p>
          <a:p>
            <a:pPr marL="214313" indent="-214313">
              <a:buFont typeface="Arial" panose="020B0604020202020204" pitchFamily="34" charset="0"/>
              <a:buChar char="•"/>
            </a:pPr>
            <a:endParaRPr lang="es-ES" sz="1500" dirty="0">
              <a:latin typeface="+mj-lt"/>
            </a:endParaRPr>
          </a:p>
        </p:txBody>
      </p:sp>
      <p:pic>
        <p:nvPicPr>
          <p:cNvPr id="2050" name="Picture 2" descr="C:\Users\usuario\Desktop\periodism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06442" y="3641414"/>
            <a:ext cx="1814373" cy="1210528"/>
          </a:xfrm>
          <a:prstGeom prst="rect">
            <a:avLst/>
          </a:prstGeom>
          <a:noFill/>
          <a:extLst>
            <a:ext uri="{909E8E84-426E-40DD-AFC4-6F175D3DCCD1}">
              <a14:hiddenFill xmlns:a14="http://schemas.microsoft.com/office/drawing/2010/main">
                <a:solidFill>
                  <a:srgbClr val="FFFFFF"/>
                </a:solidFill>
              </a14:hiddenFill>
            </a:ext>
          </a:extLst>
        </p:spPr>
      </p:pic>
      <p:sp>
        <p:nvSpPr>
          <p:cNvPr id="8" name="Título 1">
            <a:extLst>
              <a:ext uri="{FF2B5EF4-FFF2-40B4-BE49-F238E27FC236}">
                <a16:creationId xmlns:a16="http://schemas.microsoft.com/office/drawing/2014/main" id="{75676CFB-5532-4F29-AC7D-1B8AD81A9661}"/>
              </a:ext>
            </a:extLst>
          </p:cNvPr>
          <p:cNvSpPr txBox="1">
            <a:spLocks/>
          </p:cNvSpPr>
          <p:nvPr/>
        </p:nvSpPr>
        <p:spPr>
          <a:xfrm>
            <a:off x="252762" y="274629"/>
            <a:ext cx="8345548" cy="1114425"/>
          </a:xfrm>
        </p:spPr>
        <p:txBody>
          <a:bodyPr/>
          <a:lstStyle>
            <a:lvl1pPr algn="ctr" defTabSz="457200" rtl="0" eaLnBrk="1" fontAlgn="base" hangingPunct="1">
              <a:spcBef>
                <a:spcPct val="0"/>
              </a:spcBef>
              <a:spcAft>
                <a:spcPct val="0"/>
              </a:spcAft>
              <a:defRPr sz="2000" b="1" kern="1200">
                <a:solidFill>
                  <a:srgbClr val="4D5B53"/>
                </a:solidFill>
                <a:latin typeface="+mj-lt"/>
                <a:ea typeface="ヒラギノ角ゴ Pro W3" charset="0"/>
                <a:cs typeface="ヒラギノ角ゴ Pro W3" charset="0"/>
              </a:defRPr>
            </a:lvl1pPr>
            <a:lvl2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9pPr>
          </a:lstStyle>
          <a:p>
            <a:pPr algn="l"/>
            <a:r>
              <a:rPr lang="es-ES" dirty="0">
                <a:solidFill>
                  <a:schemeClr val="bg1"/>
                </a:solidFill>
              </a:rPr>
              <a:t>ENTREVISTAS CON LOS MEDIOS</a:t>
            </a:r>
          </a:p>
        </p:txBody>
      </p:sp>
    </p:spTree>
    <p:extLst>
      <p:ext uri="{BB962C8B-B14F-4D97-AF65-F5344CB8AC3E}">
        <p14:creationId xmlns:p14="http://schemas.microsoft.com/office/powerpoint/2010/main" val="1103732412"/>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7" name="Rectangle 7"/>
          <p:cNvSpPr>
            <a:spLocks noChangeArrowheads="1"/>
          </p:cNvSpPr>
          <p:nvPr/>
        </p:nvSpPr>
        <p:spPr bwMode="auto">
          <a:xfrm>
            <a:off x="1714500" y="1551037"/>
            <a:ext cx="5806679" cy="444832"/>
          </a:xfrm>
          <a:prstGeom prst="rect">
            <a:avLst/>
          </a:prstGeom>
          <a:noFill/>
          <a:ln w="9525" algn="ctr">
            <a:noFill/>
            <a:miter lim="800000"/>
            <a:headEnd/>
            <a:tailEnd/>
          </a:ln>
          <a:effectLst/>
        </p:spPr>
        <p:txBody>
          <a:bodyPr lIns="67499" tIns="35099" rIns="67499" bIns="35099">
            <a:spAutoFit/>
          </a:bodyPr>
          <a:lstStyle/>
          <a:p>
            <a:pPr algn="just">
              <a:buFontTx/>
              <a:buNone/>
            </a:pPr>
            <a:endParaRPr lang="es-ES" sz="2430" dirty="0">
              <a:solidFill>
                <a:srgbClr val="666666"/>
              </a:solidFill>
              <a:latin typeface="Arial" pitchFamily="34" charset="0"/>
              <a:cs typeface="Arial" pitchFamily="34" charset="0"/>
            </a:endParaRPr>
          </a:p>
        </p:txBody>
      </p:sp>
      <p:sp>
        <p:nvSpPr>
          <p:cNvPr id="3" name="2 CuadroTexto"/>
          <p:cNvSpPr txBox="1"/>
          <p:nvPr/>
        </p:nvSpPr>
        <p:spPr>
          <a:xfrm>
            <a:off x="1846865" y="1133677"/>
            <a:ext cx="5829300" cy="3554819"/>
          </a:xfrm>
          <a:prstGeom prst="rect">
            <a:avLst/>
          </a:prstGeom>
          <a:noFill/>
        </p:spPr>
        <p:txBody>
          <a:bodyPr wrap="square" rtlCol="0">
            <a:spAutoFit/>
          </a:bodyPr>
          <a:lstStyle/>
          <a:p>
            <a:pPr lvl="0"/>
            <a:r>
              <a:rPr lang="es-ES" sz="1500" dirty="0">
                <a:latin typeface="+mj-lt"/>
              </a:rPr>
              <a:t>Hay varias formas de realizarla:</a:t>
            </a:r>
          </a:p>
          <a:p>
            <a:pPr lvl="0"/>
            <a:endParaRPr lang="es-ES" sz="1500" dirty="0">
              <a:latin typeface="+mj-lt"/>
            </a:endParaRPr>
          </a:p>
          <a:p>
            <a:pPr marL="231458" indent="-231458">
              <a:buFontTx/>
              <a:buChar char="-"/>
            </a:pPr>
            <a:r>
              <a:rPr lang="es-ES" sz="1500" dirty="0">
                <a:latin typeface="+mj-lt"/>
              </a:rPr>
              <a:t>Por email: </a:t>
            </a:r>
            <a:r>
              <a:rPr lang="es-ES" sz="1500" b="1" dirty="0">
                <a:latin typeface="+mj-lt"/>
              </a:rPr>
              <a:t>nuestra favorita</a:t>
            </a:r>
            <a:r>
              <a:rPr lang="es-ES" sz="1500" dirty="0">
                <a:latin typeface="+mj-lt"/>
              </a:rPr>
              <a:t>. </a:t>
            </a:r>
          </a:p>
          <a:p>
            <a:pPr marL="231458" indent="-231458">
              <a:buFontTx/>
              <a:buChar char="-"/>
            </a:pPr>
            <a:endParaRPr lang="es-ES" sz="1500" dirty="0">
              <a:latin typeface="+mj-lt"/>
            </a:endParaRPr>
          </a:p>
          <a:p>
            <a:pPr marL="231458" indent="-231458">
              <a:buFontTx/>
              <a:buChar char="-"/>
            </a:pPr>
            <a:r>
              <a:rPr lang="es-ES" sz="1500" dirty="0">
                <a:latin typeface="+mj-lt"/>
              </a:rPr>
              <a:t>Por teléfono.</a:t>
            </a:r>
          </a:p>
          <a:p>
            <a:pPr marL="231458" indent="-231458">
              <a:buFontTx/>
              <a:buChar char="-"/>
            </a:pPr>
            <a:endParaRPr lang="es-ES" sz="1500" dirty="0">
              <a:latin typeface="+mj-lt"/>
            </a:endParaRPr>
          </a:p>
          <a:p>
            <a:pPr marL="231458" indent="-231458">
              <a:buFontTx/>
              <a:buChar char="-"/>
            </a:pPr>
            <a:r>
              <a:rPr lang="es-ES" sz="1500" dirty="0">
                <a:latin typeface="+mj-lt"/>
              </a:rPr>
              <a:t>En persona:</a:t>
            </a:r>
          </a:p>
          <a:p>
            <a:pPr marL="617220" lvl="1" indent="-308610">
              <a:buFont typeface="+mj-lt"/>
              <a:buAutoNum type="arabicPeriod"/>
            </a:pPr>
            <a:r>
              <a:rPr lang="es-ES" sz="1500" dirty="0">
                <a:latin typeface="+mj-lt"/>
              </a:rPr>
              <a:t>Cordialidad y disponibilidad a la hora de quedar.</a:t>
            </a:r>
            <a:endParaRPr lang="es-ES" sz="1200" dirty="0">
              <a:latin typeface="+mj-lt"/>
            </a:endParaRPr>
          </a:p>
          <a:p>
            <a:pPr marL="617220" lvl="1" indent="-308610">
              <a:buFont typeface="+mj-lt"/>
              <a:buAutoNum type="arabicPeriod"/>
            </a:pPr>
            <a:r>
              <a:rPr lang="es-ES" sz="1500" dirty="0">
                <a:latin typeface="+mj-lt"/>
              </a:rPr>
              <a:t>Hacerlo en un lugar en el que nos sintamos cómodos.</a:t>
            </a:r>
            <a:endParaRPr lang="es-ES" sz="1200" dirty="0">
              <a:latin typeface="+mj-lt"/>
            </a:endParaRPr>
          </a:p>
          <a:p>
            <a:pPr marL="617220" lvl="1" indent="-308610">
              <a:buFont typeface="+mj-lt"/>
              <a:buAutoNum type="arabicPeriod"/>
            </a:pPr>
            <a:r>
              <a:rPr lang="es-ES" sz="1500" dirty="0">
                <a:latin typeface="+mj-lt"/>
              </a:rPr>
              <a:t>Disponer de información útil a mano.</a:t>
            </a:r>
          </a:p>
          <a:p>
            <a:pPr marL="617220" lvl="1" indent="-308610">
              <a:buFont typeface="+mj-lt"/>
              <a:buAutoNum type="arabicPeriod"/>
            </a:pPr>
            <a:r>
              <a:rPr lang="es-ES" sz="1500" dirty="0">
                <a:latin typeface="+mj-lt"/>
              </a:rPr>
              <a:t>Las declaraciones fuera de la entrevista pueden estar bien, pero ojo a no decir cosas impropias. No nos confiemos. </a:t>
            </a:r>
            <a:endParaRPr lang="es-ES" sz="1200" dirty="0">
              <a:latin typeface="+mj-lt"/>
            </a:endParaRPr>
          </a:p>
          <a:p>
            <a:pPr marL="617220" lvl="1" indent="-308610">
              <a:buFont typeface="+mj-lt"/>
              <a:buAutoNum type="arabicPeriod"/>
            </a:pPr>
            <a:r>
              <a:rPr lang="es-ES" sz="1500" dirty="0">
                <a:latin typeface="+mj-lt"/>
              </a:rPr>
              <a:t>Ofrecerse al profesional para aclarar cualquier duda a la hora de transcribir la entrevista.</a:t>
            </a:r>
            <a:endParaRPr lang="es-ES" sz="1200" dirty="0">
              <a:latin typeface="+mj-lt"/>
            </a:endParaRPr>
          </a:p>
          <a:p>
            <a:pPr marL="617220" lvl="1" indent="-308610">
              <a:buFont typeface="+mj-lt"/>
              <a:buAutoNum type="arabicPeriod"/>
            </a:pPr>
            <a:r>
              <a:rPr lang="es-ES" sz="1500" dirty="0">
                <a:latin typeface="+mj-lt"/>
              </a:rPr>
              <a:t>Cooperar con el fotógrafo en caso de que vaya. </a:t>
            </a:r>
          </a:p>
        </p:txBody>
      </p:sp>
      <p:pic>
        <p:nvPicPr>
          <p:cNvPr id="3074" name="Picture 2" descr="C:\Users\usuario\Desktop\images.jpg"/>
          <p:cNvPicPr>
            <a:picLocks noChangeAspect="1" noChangeArrowheads="1"/>
          </p:cNvPicPr>
          <p:nvPr/>
        </p:nvPicPr>
        <p:blipFill rotWithShape="1">
          <a:blip r:embed="rId3">
            <a:extLst>
              <a:ext uri="{28A0092B-C50C-407E-A947-70E740481C1C}">
                <a14:useLocalDpi xmlns:a14="http://schemas.microsoft.com/office/drawing/2010/main" val="0"/>
              </a:ext>
            </a:extLst>
          </a:blip>
          <a:srcRect t="21072" b="21225"/>
          <a:stretch/>
        </p:blipFill>
        <p:spPr bwMode="auto">
          <a:xfrm>
            <a:off x="5369257" y="1370741"/>
            <a:ext cx="2171492" cy="1253009"/>
          </a:xfrm>
          <a:prstGeom prst="rect">
            <a:avLst/>
          </a:prstGeom>
          <a:noFill/>
          <a:extLst>
            <a:ext uri="{909E8E84-426E-40DD-AFC4-6F175D3DCCD1}">
              <a14:hiddenFill xmlns:a14="http://schemas.microsoft.com/office/drawing/2010/main">
                <a:solidFill>
                  <a:srgbClr val="FFFFFF"/>
                </a:solidFill>
              </a14:hiddenFill>
            </a:ext>
          </a:extLst>
        </p:spPr>
      </p:pic>
      <p:sp>
        <p:nvSpPr>
          <p:cNvPr id="8" name="Título 1">
            <a:extLst>
              <a:ext uri="{FF2B5EF4-FFF2-40B4-BE49-F238E27FC236}">
                <a16:creationId xmlns:a16="http://schemas.microsoft.com/office/drawing/2014/main" id="{56CCE8DE-31F7-4411-95E9-04D2CC012FAE}"/>
              </a:ext>
            </a:extLst>
          </p:cNvPr>
          <p:cNvSpPr txBox="1">
            <a:spLocks/>
          </p:cNvSpPr>
          <p:nvPr/>
        </p:nvSpPr>
        <p:spPr>
          <a:xfrm>
            <a:off x="252762" y="274629"/>
            <a:ext cx="8345548" cy="1114425"/>
          </a:xfrm>
        </p:spPr>
        <p:txBody>
          <a:bodyPr/>
          <a:lstStyle>
            <a:lvl1pPr algn="ctr" defTabSz="457200" rtl="0" eaLnBrk="1" fontAlgn="base" hangingPunct="1">
              <a:spcBef>
                <a:spcPct val="0"/>
              </a:spcBef>
              <a:spcAft>
                <a:spcPct val="0"/>
              </a:spcAft>
              <a:defRPr sz="2000" b="1" kern="1200">
                <a:solidFill>
                  <a:srgbClr val="4D5B53"/>
                </a:solidFill>
                <a:latin typeface="+mj-lt"/>
                <a:ea typeface="ヒラギノ角ゴ Pro W3" charset="0"/>
                <a:cs typeface="ヒラギノ角ゴ Pro W3" charset="0"/>
              </a:defRPr>
            </a:lvl1pPr>
            <a:lvl2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9pPr>
          </a:lstStyle>
          <a:p>
            <a:pPr algn="l"/>
            <a:r>
              <a:rPr lang="es-ES" dirty="0">
                <a:solidFill>
                  <a:schemeClr val="bg1"/>
                </a:solidFill>
              </a:rPr>
              <a:t>ENTREVISTAS PARA PRENSA ESCRITA</a:t>
            </a:r>
          </a:p>
        </p:txBody>
      </p:sp>
    </p:spTree>
    <p:extLst>
      <p:ext uri="{BB962C8B-B14F-4D97-AF65-F5344CB8AC3E}">
        <p14:creationId xmlns:p14="http://schemas.microsoft.com/office/powerpoint/2010/main" val="832716105"/>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143001" y="843558"/>
            <a:ext cx="3802075" cy="4590510"/>
          </a:xfrm>
          <a:prstGeom prst="rect">
            <a:avLst/>
          </a:prstGeom>
        </p:spPr>
        <p:txBody>
          <a:bodyPr vert="horz" lIns="68580" tIns="34290" rIns="68580" bIns="34290" rtlCol="0">
            <a:normAutofit/>
          </a:bodyPr>
          <a:lstStyle/>
          <a:p>
            <a:pPr marL="288036" indent="-288036" defTabSz="685800">
              <a:lnSpc>
                <a:spcPct val="94000"/>
              </a:lnSpc>
              <a:spcAft>
                <a:spcPts val="150"/>
              </a:spcAft>
              <a:buFont typeface="Franklin Gothic Book" panose="020B0503020102020204" pitchFamily="34" charset="0"/>
            </a:pPr>
            <a:r>
              <a:rPr lang="en-US" sz="1500" dirty="0"/>
              <a:t>De las </a:t>
            </a:r>
            <a:r>
              <a:rPr lang="en-US" sz="1500" dirty="0" err="1"/>
              <a:t>más</a:t>
            </a:r>
            <a:r>
              <a:rPr lang="en-US" sz="1500" dirty="0"/>
              <a:t> </a:t>
            </a:r>
            <a:r>
              <a:rPr lang="en-US" sz="1500" dirty="0" err="1"/>
              <a:t>frecuentes</a:t>
            </a:r>
            <a:r>
              <a:rPr lang="en-US" sz="1500" dirty="0"/>
              <a:t>.</a:t>
            </a:r>
          </a:p>
          <a:p>
            <a:pPr marL="288036" indent="-288036" defTabSz="685800">
              <a:lnSpc>
                <a:spcPct val="94000"/>
              </a:lnSpc>
              <a:spcAft>
                <a:spcPts val="150"/>
              </a:spcAft>
              <a:buFont typeface="Franklin Gothic Book" panose="020B0503020102020204" pitchFamily="34" charset="0"/>
            </a:pPr>
            <a:endParaRPr lang="en-US" sz="1500" dirty="0"/>
          </a:p>
          <a:p>
            <a:pPr marL="288036" indent="-288036" defTabSz="685800">
              <a:lnSpc>
                <a:spcPct val="94000"/>
              </a:lnSpc>
              <a:spcAft>
                <a:spcPts val="150"/>
              </a:spcAft>
              <a:buFont typeface="Franklin Gothic Book" panose="020B0503020102020204" pitchFamily="34" charset="0"/>
            </a:pPr>
            <a:r>
              <a:rPr lang="en-US" sz="1500" dirty="0"/>
              <a:t>Sin </a:t>
            </a:r>
            <a:r>
              <a:rPr lang="en-US" sz="1500" dirty="0" err="1"/>
              <a:t>tecnicismos</a:t>
            </a:r>
            <a:r>
              <a:rPr lang="en-US" sz="1500" dirty="0"/>
              <a:t>, </a:t>
            </a:r>
            <a:r>
              <a:rPr lang="en-US" sz="1500" dirty="0" err="1"/>
              <a:t>ni</a:t>
            </a:r>
            <a:r>
              <a:rPr lang="en-US" sz="1500" dirty="0"/>
              <a:t> </a:t>
            </a:r>
            <a:r>
              <a:rPr lang="en-US" sz="1500" dirty="0" err="1"/>
              <a:t>tono</a:t>
            </a:r>
            <a:r>
              <a:rPr lang="en-US" sz="1500" dirty="0"/>
              <a:t> doctoral. </a:t>
            </a:r>
          </a:p>
          <a:p>
            <a:pPr marL="288036" indent="-288036" defTabSz="685800">
              <a:lnSpc>
                <a:spcPct val="94000"/>
              </a:lnSpc>
              <a:spcAft>
                <a:spcPts val="150"/>
              </a:spcAft>
              <a:buFont typeface="Franklin Gothic Book" panose="020B0503020102020204" pitchFamily="34" charset="0"/>
            </a:pPr>
            <a:endParaRPr lang="en-US" sz="1500" dirty="0"/>
          </a:p>
          <a:p>
            <a:pPr marL="288036" indent="-288036" defTabSz="685800">
              <a:lnSpc>
                <a:spcPct val="94000"/>
              </a:lnSpc>
              <a:spcAft>
                <a:spcPts val="150"/>
              </a:spcAft>
              <a:buFont typeface="Franklin Gothic Book" panose="020B0503020102020204" pitchFamily="34" charset="0"/>
            </a:pPr>
            <a:r>
              <a:rPr lang="en-US" sz="1500" dirty="0" err="1"/>
              <a:t>Mensajes</a:t>
            </a:r>
            <a:r>
              <a:rPr lang="en-US" sz="1500" dirty="0"/>
              <a:t> </a:t>
            </a:r>
            <a:r>
              <a:rPr lang="en-US" sz="1500" dirty="0" err="1"/>
              <a:t>muy</a:t>
            </a:r>
            <a:r>
              <a:rPr lang="en-US" sz="1500" dirty="0"/>
              <a:t>, </a:t>
            </a:r>
            <a:r>
              <a:rPr lang="en-US" sz="1500" dirty="0" err="1"/>
              <a:t>muy</a:t>
            </a:r>
            <a:r>
              <a:rPr lang="en-US" sz="1500" dirty="0"/>
              <a:t>, </a:t>
            </a:r>
            <a:r>
              <a:rPr lang="en-US" sz="1500" dirty="0" err="1"/>
              <a:t>muy</a:t>
            </a:r>
            <a:r>
              <a:rPr lang="en-US" sz="1500" dirty="0"/>
              <a:t>, </a:t>
            </a:r>
            <a:r>
              <a:rPr lang="en-US" sz="1500" dirty="0" err="1"/>
              <a:t>muy</a:t>
            </a:r>
            <a:r>
              <a:rPr lang="en-US" sz="1500" dirty="0"/>
              <a:t> </a:t>
            </a:r>
            <a:r>
              <a:rPr lang="en-US" sz="1500" dirty="0" err="1"/>
              <a:t>cortos</a:t>
            </a:r>
            <a:r>
              <a:rPr lang="en-US" sz="1500" dirty="0"/>
              <a:t>: 30 </a:t>
            </a:r>
            <a:r>
              <a:rPr lang="en-US" sz="1500" dirty="0" err="1"/>
              <a:t>segundos</a:t>
            </a:r>
            <a:r>
              <a:rPr lang="en-US" sz="1500" dirty="0"/>
              <a:t> </a:t>
            </a:r>
            <a:r>
              <a:rPr lang="en-US" sz="1500" dirty="0" err="1"/>
              <a:t>máximo</a:t>
            </a:r>
            <a:r>
              <a:rPr lang="en-US" sz="1500" dirty="0"/>
              <a:t> (</a:t>
            </a:r>
            <a:r>
              <a:rPr lang="en-US" sz="1500" dirty="0" err="1"/>
              <a:t>esto</a:t>
            </a:r>
            <a:r>
              <a:rPr lang="en-US" sz="1500" dirty="0"/>
              <a:t> no </a:t>
            </a:r>
            <a:r>
              <a:rPr lang="en-US" sz="1500" dirty="0" err="1"/>
              <a:t>significa</a:t>
            </a:r>
            <a:r>
              <a:rPr lang="en-US" sz="1500" dirty="0"/>
              <a:t> que la </a:t>
            </a:r>
            <a:r>
              <a:rPr lang="en-US" sz="1500" dirty="0" err="1"/>
              <a:t>respuesta</a:t>
            </a:r>
            <a:r>
              <a:rPr lang="en-US" sz="1500" dirty="0"/>
              <a:t> </a:t>
            </a:r>
            <a:r>
              <a:rPr lang="en-US" sz="1500" dirty="0" err="1"/>
              <a:t>deba</a:t>
            </a:r>
            <a:r>
              <a:rPr lang="en-US" sz="1500" dirty="0"/>
              <a:t> </a:t>
            </a:r>
            <a:r>
              <a:rPr lang="en-US" sz="1500" dirty="0" err="1"/>
              <a:t>durar</a:t>
            </a:r>
            <a:r>
              <a:rPr lang="en-US" sz="1500" dirty="0"/>
              <a:t> </a:t>
            </a:r>
            <a:r>
              <a:rPr lang="en-US" sz="1500" dirty="0" err="1"/>
              <a:t>esto</a:t>
            </a:r>
            <a:r>
              <a:rPr lang="en-US" sz="1500" dirty="0"/>
              <a:t>). </a:t>
            </a:r>
          </a:p>
          <a:p>
            <a:pPr marL="288036" indent="-288036" defTabSz="685800">
              <a:lnSpc>
                <a:spcPct val="94000"/>
              </a:lnSpc>
              <a:spcAft>
                <a:spcPts val="150"/>
              </a:spcAft>
              <a:buFont typeface="Franklin Gothic Book" panose="020B0503020102020204" pitchFamily="34" charset="0"/>
            </a:pPr>
            <a:endParaRPr lang="en-US" sz="1500" dirty="0"/>
          </a:p>
          <a:p>
            <a:pPr marL="288036" indent="-288036" defTabSz="685800">
              <a:lnSpc>
                <a:spcPct val="94000"/>
              </a:lnSpc>
              <a:spcAft>
                <a:spcPts val="150"/>
              </a:spcAft>
              <a:buFont typeface="Franklin Gothic Book" panose="020B0503020102020204" pitchFamily="34" charset="0"/>
            </a:pPr>
            <a:r>
              <a:rPr lang="en-US" sz="1500" dirty="0" err="1"/>
              <a:t>Repetimos</a:t>
            </a:r>
            <a:r>
              <a:rPr lang="en-US" sz="1500" dirty="0"/>
              <a:t> la idea principal.</a:t>
            </a:r>
          </a:p>
          <a:p>
            <a:pPr marL="288036" indent="-288036" defTabSz="685800">
              <a:lnSpc>
                <a:spcPct val="94000"/>
              </a:lnSpc>
              <a:spcAft>
                <a:spcPts val="150"/>
              </a:spcAft>
              <a:buFont typeface="Franklin Gothic Book" panose="020B0503020102020204" pitchFamily="34" charset="0"/>
            </a:pPr>
            <a:endParaRPr lang="en-US" sz="1500" dirty="0"/>
          </a:p>
          <a:p>
            <a:pPr marL="288036" indent="-288036" defTabSz="685800">
              <a:lnSpc>
                <a:spcPct val="94000"/>
              </a:lnSpc>
              <a:spcAft>
                <a:spcPts val="150"/>
              </a:spcAft>
              <a:buFont typeface="Franklin Gothic Book" panose="020B0503020102020204" pitchFamily="34" charset="0"/>
            </a:pPr>
            <a:r>
              <a:rPr lang="en-US" sz="1500" dirty="0"/>
              <a:t>Se </a:t>
            </a:r>
            <a:r>
              <a:rPr lang="en-US" sz="1500" dirty="0" err="1"/>
              <a:t>podrán</a:t>
            </a:r>
            <a:r>
              <a:rPr lang="en-US" sz="1500" dirty="0"/>
              <a:t> </a:t>
            </a:r>
            <a:r>
              <a:rPr lang="en-US" sz="1500" dirty="0" err="1"/>
              <a:t>dar</a:t>
            </a:r>
            <a:r>
              <a:rPr lang="en-US" sz="1500" dirty="0"/>
              <a:t> dos </a:t>
            </a:r>
            <a:r>
              <a:rPr lang="en-US" sz="1500" dirty="0" err="1"/>
              <a:t>situaciones</a:t>
            </a:r>
            <a:r>
              <a:rPr lang="en-US" sz="1500" dirty="0"/>
              <a:t>:</a:t>
            </a:r>
          </a:p>
          <a:p>
            <a:pPr marL="288036" indent="-288036" defTabSz="685800">
              <a:lnSpc>
                <a:spcPct val="94000"/>
              </a:lnSpc>
              <a:spcAft>
                <a:spcPts val="150"/>
              </a:spcAft>
              <a:buFont typeface="Franklin Gothic Book" panose="020B0503020102020204" pitchFamily="34" charset="0"/>
            </a:pPr>
            <a:endParaRPr lang="en-US" sz="1500" dirty="0"/>
          </a:p>
          <a:p>
            <a:pPr marL="288036" indent="-288036" defTabSz="685800">
              <a:lnSpc>
                <a:spcPct val="94000"/>
              </a:lnSpc>
              <a:spcAft>
                <a:spcPts val="150"/>
              </a:spcAft>
              <a:buFont typeface="Franklin Gothic Book" panose="020B0503020102020204" pitchFamily="34" charset="0"/>
              <a:buAutoNum type="arabicPeriod"/>
            </a:pPr>
            <a:r>
              <a:rPr lang="en-US" sz="1500" dirty="0" err="1"/>
              <a:t>Hacerla</a:t>
            </a:r>
            <a:r>
              <a:rPr lang="en-US" sz="1500" dirty="0"/>
              <a:t> </a:t>
            </a:r>
            <a:r>
              <a:rPr lang="en-US" sz="1500" dirty="0" err="1"/>
              <a:t>en</a:t>
            </a:r>
            <a:r>
              <a:rPr lang="en-US" sz="1500" dirty="0"/>
              <a:t> el </a:t>
            </a:r>
            <a:r>
              <a:rPr lang="en-US" sz="1500" dirty="0" err="1"/>
              <a:t>estudio</a:t>
            </a:r>
            <a:r>
              <a:rPr lang="en-US" sz="1500" dirty="0"/>
              <a:t>: </a:t>
            </a:r>
            <a:r>
              <a:rPr lang="en-US" sz="1500" b="1" dirty="0" err="1"/>
              <a:t>nuestra</a:t>
            </a:r>
            <a:r>
              <a:rPr lang="en-US" sz="1500" b="1" dirty="0"/>
              <a:t> </a:t>
            </a:r>
            <a:r>
              <a:rPr lang="en-US" sz="1500" b="1" dirty="0" err="1"/>
              <a:t>favorita</a:t>
            </a:r>
            <a:r>
              <a:rPr lang="en-US" sz="1500" dirty="0"/>
              <a:t>.</a:t>
            </a:r>
          </a:p>
          <a:p>
            <a:pPr marL="288036" indent="-288036" defTabSz="685800">
              <a:lnSpc>
                <a:spcPct val="94000"/>
              </a:lnSpc>
              <a:spcAft>
                <a:spcPts val="150"/>
              </a:spcAft>
              <a:buFont typeface="Franklin Gothic Book" panose="020B0503020102020204" pitchFamily="34" charset="0"/>
              <a:buAutoNum type="arabicPeriod"/>
            </a:pPr>
            <a:r>
              <a:rPr lang="en-US" sz="1500" dirty="0" err="1"/>
              <a:t>Realizarla</a:t>
            </a:r>
            <a:r>
              <a:rPr lang="en-US" sz="1500" dirty="0"/>
              <a:t> por </a:t>
            </a:r>
            <a:r>
              <a:rPr lang="en-US" sz="1500" dirty="0" err="1"/>
              <a:t>teléfono</a:t>
            </a:r>
            <a:r>
              <a:rPr lang="en-US" sz="1500" dirty="0"/>
              <a:t>. </a:t>
            </a:r>
            <a:r>
              <a:rPr lang="en-US" sz="1500" dirty="0" err="1"/>
              <a:t>Preguntar</a:t>
            </a:r>
            <a:r>
              <a:rPr lang="en-US" sz="1500" dirty="0"/>
              <a:t> </a:t>
            </a:r>
            <a:r>
              <a:rPr lang="en-US" sz="1500" dirty="0" err="1"/>
              <a:t>siempre</a:t>
            </a:r>
            <a:r>
              <a:rPr lang="en-US" sz="1500" dirty="0"/>
              <a:t> </a:t>
            </a:r>
            <a:r>
              <a:rPr lang="en-US" sz="1500" dirty="0" err="1"/>
              <a:t>si</a:t>
            </a:r>
            <a:r>
              <a:rPr lang="en-US" sz="1500" dirty="0"/>
              <a:t> hay </a:t>
            </a:r>
            <a:r>
              <a:rPr lang="en-US" sz="1500" dirty="0" err="1"/>
              <a:t>alguien</a:t>
            </a:r>
            <a:r>
              <a:rPr lang="en-US" sz="1500" dirty="0"/>
              <a:t> </a:t>
            </a:r>
            <a:r>
              <a:rPr lang="en-US" sz="1500" dirty="0" err="1"/>
              <a:t>más</a:t>
            </a:r>
            <a:r>
              <a:rPr lang="en-US" sz="1500" dirty="0"/>
              <a:t> </a:t>
            </a:r>
            <a:r>
              <a:rPr lang="en-US" sz="1500" dirty="0" err="1"/>
              <a:t>en</a:t>
            </a:r>
            <a:r>
              <a:rPr lang="en-US" sz="1500" dirty="0"/>
              <a:t> el </a:t>
            </a:r>
            <a:r>
              <a:rPr lang="en-US" sz="1500" dirty="0" err="1"/>
              <a:t>estudio</a:t>
            </a:r>
            <a:r>
              <a:rPr lang="en-US" sz="1500" dirty="0"/>
              <a:t>. </a:t>
            </a:r>
          </a:p>
        </p:txBody>
      </p:sp>
      <p:pic>
        <p:nvPicPr>
          <p:cNvPr id="4098" name="Picture 2" descr="I:\Mi vida\Medios\Radio\Cadena SER\Visita 19-10-2015\DSC_064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6322" t="14513" r="16288" b="-1512"/>
          <a:stretch/>
        </p:blipFill>
        <p:spPr bwMode="auto">
          <a:xfrm>
            <a:off x="5825612" y="800086"/>
            <a:ext cx="3318387" cy="4343414"/>
          </a:xfrm>
          <a:prstGeom prst="rect">
            <a:avLst/>
          </a:prstGeom>
          <a:noFill/>
          <a:extLst>
            <a:ext uri="{909E8E84-426E-40DD-AFC4-6F175D3DCCD1}">
              <a14:hiddenFill xmlns:a14="http://schemas.microsoft.com/office/drawing/2010/main">
                <a:solidFill>
                  <a:srgbClr val="FFFFFF"/>
                </a:solidFill>
              </a14:hiddenFill>
            </a:ext>
          </a:extLst>
        </p:spPr>
      </p:pic>
      <p:sp>
        <p:nvSpPr>
          <p:cNvPr id="491527" name="Rectangle 7"/>
          <p:cNvSpPr>
            <a:spLocks noChangeArrowheads="1"/>
          </p:cNvSpPr>
          <p:nvPr/>
        </p:nvSpPr>
        <p:spPr bwMode="auto">
          <a:xfrm>
            <a:off x="1714500" y="1551037"/>
            <a:ext cx="5806679" cy="444832"/>
          </a:xfrm>
          <a:prstGeom prst="rect">
            <a:avLst/>
          </a:prstGeom>
          <a:noFill/>
          <a:ln w="9525" algn="ctr">
            <a:noFill/>
            <a:miter lim="800000"/>
            <a:headEnd/>
            <a:tailEnd/>
          </a:ln>
          <a:effectLst/>
        </p:spPr>
        <p:txBody>
          <a:bodyPr lIns="67499" tIns="35099" rIns="67499" bIns="35099">
            <a:spAutoFit/>
          </a:bodyPr>
          <a:lstStyle/>
          <a:p>
            <a:pPr algn="just">
              <a:buFontTx/>
              <a:buNone/>
            </a:pPr>
            <a:endParaRPr lang="es-ES" sz="2430" dirty="0">
              <a:solidFill>
                <a:srgbClr val="666666"/>
              </a:solidFill>
              <a:latin typeface="Arial" pitchFamily="34" charset="0"/>
              <a:cs typeface="Arial" pitchFamily="34" charset="0"/>
            </a:endParaRPr>
          </a:p>
        </p:txBody>
      </p:sp>
      <p:sp>
        <p:nvSpPr>
          <p:cNvPr id="8" name="Título 1">
            <a:extLst>
              <a:ext uri="{FF2B5EF4-FFF2-40B4-BE49-F238E27FC236}">
                <a16:creationId xmlns:a16="http://schemas.microsoft.com/office/drawing/2014/main" id="{7B9B146D-F8C0-488E-A8BB-4E7683ACB720}"/>
              </a:ext>
            </a:extLst>
          </p:cNvPr>
          <p:cNvSpPr txBox="1">
            <a:spLocks/>
          </p:cNvSpPr>
          <p:nvPr/>
        </p:nvSpPr>
        <p:spPr>
          <a:xfrm>
            <a:off x="252762" y="274629"/>
            <a:ext cx="8345548" cy="1114425"/>
          </a:xfrm>
        </p:spPr>
        <p:txBody>
          <a:bodyPr/>
          <a:lstStyle>
            <a:lvl1pPr algn="ctr" defTabSz="457200" rtl="0" eaLnBrk="1" fontAlgn="base" hangingPunct="1">
              <a:spcBef>
                <a:spcPct val="0"/>
              </a:spcBef>
              <a:spcAft>
                <a:spcPct val="0"/>
              </a:spcAft>
              <a:defRPr sz="2000" b="1" kern="1200">
                <a:solidFill>
                  <a:srgbClr val="4D5B53"/>
                </a:solidFill>
                <a:latin typeface="+mj-lt"/>
                <a:ea typeface="ヒラギノ角ゴ Pro W3" charset="0"/>
                <a:cs typeface="ヒラギノ角ゴ Pro W3" charset="0"/>
              </a:defRPr>
            </a:lvl1pPr>
            <a:lvl2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9pPr>
          </a:lstStyle>
          <a:p>
            <a:pPr algn="l"/>
            <a:r>
              <a:rPr lang="es-ES" dirty="0">
                <a:solidFill>
                  <a:schemeClr val="bg1"/>
                </a:solidFill>
              </a:rPr>
              <a:t>ENTREVISTAS PARA RADIO</a:t>
            </a:r>
          </a:p>
        </p:txBody>
      </p:sp>
    </p:spTree>
    <p:extLst>
      <p:ext uri="{BB962C8B-B14F-4D97-AF65-F5344CB8AC3E}">
        <p14:creationId xmlns:p14="http://schemas.microsoft.com/office/powerpoint/2010/main" val="1749483227"/>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is imágenes\Noticias- Informativos\RTVE\Otr@s\CAZvMWfXEAAA5rc.jpg large.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r="2302"/>
          <a:stretch/>
        </p:blipFill>
        <p:spPr bwMode="auto">
          <a:xfrm>
            <a:off x="0" y="749491"/>
            <a:ext cx="3103032" cy="4394009"/>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3977772" y="1044821"/>
            <a:ext cx="4372408" cy="4205622"/>
          </a:xfrm>
          <a:prstGeom prst="rect">
            <a:avLst/>
          </a:prstGeom>
        </p:spPr>
        <p:txBody>
          <a:bodyPr vert="horz" lIns="68580" tIns="34290" rIns="68580" bIns="34290" rtlCol="0">
            <a:normAutofit/>
          </a:bodyPr>
          <a:lstStyle/>
          <a:p>
            <a:pPr marL="288036" indent="-288036" defTabSz="685800">
              <a:lnSpc>
                <a:spcPct val="94000"/>
              </a:lnSpc>
              <a:spcAft>
                <a:spcPts val="150"/>
              </a:spcAft>
              <a:buFont typeface="Franklin Gothic Book" panose="020B0503020102020204" pitchFamily="34" charset="0"/>
            </a:pPr>
            <a:r>
              <a:rPr lang="en-US" sz="1500" dirty="0" err="1"/>
              <a:t>Llegaremos</a:t>
            </a:r>
            <a:r>
              <a:rPr lang="en-US" sz="1500" dirty="0"/>
              <a:t> con </a:t>
            </a:r>
            <a:r>
              <a:rPr lang="en-US" sz="1500" dirty="0" err="1"/>
              <a:t>tiempo</a:t>
            </a:r>
            <a:r>
              <a:rPr lang="en-US" sz="1500" dirty="0"/>
              <a:t>.</a:t>
            </a:r>
          </a:p>
          <a:p>
            <a:pPr marL="288036" indent="-288036" defTabSz="685800">
              <a:lnSpc>
                <a:spcPct val="94000"/>
              </a:lnSpc>
              <a:spcAft>
                <a:spcPts val="150"/>
              </a:spcAft>
              <a:buFont typeface="Franklin Gothic Book" panose="020B0503020102020204" pitchFamily="34" charset="0"/>
            </a:pPr>
            <a:endParaRPr lang="en-US" sz="1500" dirty="0"/>
          </a:p>
          <a:p>
            <a:pPr marL="288036" indent="-288036" defTabSz="685800">
              <a:lnSpc>
                <a:spcPct val="94000"/>
              </a:lnSpc>
              <a:spcAft>
                <a:spcPts val="150"/>
              </a:spcAft>
              <a:buFont typeface="Franklin Gothic Book" panose="020B0503020102020204" pitchFamily="34" charset="0"/>
            </a:pPr>
            <a:r>
              <a:rPr lang="en-US" sz="1500" dirty="0"/>
              <a:t>Sin </a:t>
            </a:r>
            <a:r>
              <a:rPr lang="en-US" sz="1500" dirty="0" err="1"/>
              <a:t>tecnicismos</a:t>
            </a:r>
            <a:r>
              <a:rPr lang="en-US" sz="1500" dirty="0"/>
              <a:t>, </a:t>
            </a:r>
            <a:r>
              <a:rPr lang="en-US" sz="1500" dirty="0" err="1"/>
              <a:t>ni</a:t>
            </a:r>
            <a:r>
              <a:rPr lang="en-US" sz="1500" dirty="0"/>
              <a:t> </a:t>
            </a:r>
            <a:r>
              <a:rPr lang="en-US" sz="1500" dirty="0" err="1"/>
              <a:t>tono</a:t>
            </a:r>
            <a:r>
              <a:rPr lang="en-US" sz="1500" dirty="0"/>
              <a:t> doctoral. </a:t>
            </a:r>
          </a:p>
          <a:p>
            <a:pPr marL="288036" indent="-288036" defTabSz="685800">
              <a:lnSpc>
                <a:spcPct val="94000"/>
              </a:lnSpc>
              <a:spcAft>
                <a:spcPts val="150"/>
              </a:spcAft>
              <a:buFont typeface="Franklin Gothic Book" panose="020B0503020102020204" pitchFamily="34" charset="0"/>
            </a:pPr>
            <a:endParaRPr lang="en-US" sz="1500" dirty="0"/>
          </a:p>
          <a:p>
            <a:pPr marL="288036" indent="-288036" defTabSz="685800">
              <a:lnSpc>
                <a:spcPct val="94000"/>
              </a:lnSpc>
              <a:spcAft>
                <a:spcPts val="150"/>
              </a:spcAft>
              <a:buFont typeface="Franklin Gothic Book" panose="020B0503020102020204" pitchFamily="34" charset="0"/>
            </a:pPr>
            <a:r>
              <a:rPr lang="en-US" sz="1500" dirty="0" err="1"/>
              <a:t>Mensajes</a:t>
            </a:r>
            <a:r>
              <a:rPr lang="en-US" sz="1500" dirty="0"/>
              <a:t> </a:t>
            </a:r>
            <a:r>
              <a:rPr lang="en-US" sz="1500" dirty="0" err="1"/>
              <a:t>muy</a:t>
            </a:r>
            <a:r>
              <a:rPr lang="en-US" sz="1500" dirty="0"/>
              <a:t>, </a:t>
            </a:r>
            <a:r>
              <a:rPr lang="en-US" sz="1500" dirty="0" err="1"/>
              <a:t>muy</a:t>
            </a:r>
            <a:r>
              <a:rPr lang="en-US" sz="1500" dirty="0"/>
              <a:t>, </a:t>
            </a:r>
            <a:r>
              <a:rPr lang="en-US" sz="1500" dirty="0" err="1"/>
              <a:t>muy</a:t>
            </a:r>
            <a:r>
              <a:rPr lang="en-US" sz="1500" dirty="0"/>
              <a:t>, </a:t>
            </a:r>
            <a:r>
              <a:rPr lang="en-US" sz="1500" dirty="0" err="1"/>
              <a:t>muy</a:t>
            </a:r>
            <a:r>
              <a:rPr lang="en-US" sz="1500" dirty="0"/>
              <a:t> </a:t>
            </a:r>
            <a:r>
              <a:rPr lang="en-US" sz="1500" dirty="0" err="1"/>
              <a:t>cortos</a:t>
            </a:r>
            <a:r>
              <a:rPr lang="en-US" sz="1500" dirty="0"/>
              <a:t>: </a:t>
            </a:r>
          </a:p>
          <a:p>
            <a:pPr marL="288036" indent="-288036" defTabSz="685800">
              <a:lnSpc>
                <a:spcPct val="94000"/>
              </a:lnSpc>
              <a:spcAft>
                <a:spcPts val="150"/>
              </a:spcAft>
              <a:buFont typeface="Franklin Gothic Book" panose="020B0503020102020204" pitchFamily="34" charset="0"/>
            </a:pPr>
            <a:r>
              <a:rPr lang="en-US" sz="1500" dirty="0"/>
              <a:t>30 </a:t>
            </a:r>
            <a:r>
              <a:rPr lang="en-US" sz="1500" dirty="0" err="1"/>
              <a:t>segundos</a:t>
            </a:r>
            <a:r>
              <a:rPr lang="en-US" sz="1500" dirty="0"/>
              <a:t> </a:t>
            </a:r>
            <a:r>
              <a:rPr lang="en-US" sz="1500" dirty="0" err="1"/>
              <a:t>máximo</a:t>
            </a:r>
            <a:r>
              <a:rPr lang="en-US" sz="1500" dirty="0"/>
              <a:t> </a:t>
            </a:r>
          </a:p>
          <a:p>
            <a:pPr marL="288036" indent="-288036" defTabSz="685800">
              <a:lnSpc>
                <a:spcPct val="94000"/>
              </a:lnSpc>
              <a:spcAft>
                <a:spcPts val="150"/>
              </a:spcAft>
              <a:buFont typeface="Franklin Gothic Book" panose="020B0503020102020204" pitchFamily="34" charset="0"/>
            </a:pPr>
            <a:endParaRPr lang="en-US" sz="1500" dirty="0"/>
          </a:p>
          <a:p>
            <a:pPr marL="288036" indent="-288036" defTabSz="685800">
              <a:lnSpc>
                <a:spcPct val="94000"/>
              </a:lnSpc>
              <a:spcAft>
                <a:spcPts val="150"/>
              </a:spcAft>
              <a:buFont typeface="Franklin Gothic Book" panose="020B0503020102020204" pitchFamily="34" charset="0"/>
            </a:pPr>
            <a:r>
              <a:rPr lang="en-US" sz="1500" dirty="0" err="1"/>
              <a:t>Repetimos</a:t>
            </a:r>
            <a:r>
              <a:rPr lang="en-US" sz="1500" dirty="0"/>
              <a:t> la idea principal.</a:t>
            </a:r>
          </a:p>
          <a:p>
            <a:pPr marL="288036" indent="-288036" defTabSz="685800">
              <a:lnSpc>
                <a:spcPct val="94000"/>
              </a:lnSpc>
              <a:spcAft>
                <a:spcPts val="150"/>
              </a:spcAft>
              <a:buFont typeface="Franklin Gothic Book" panose="020B0503020102020204" pitchFamily="34" charset="0"/>
            </a:pPr>
            <a:endParaRPr lang="en-US" sz="1500" dirty="0"/>
          </a:p>
          <a:p>
            <a:pPr marL="288036" indent="-288036" defTabSz="685800">
              <a:lnSpc>
                <a:spcPct val="94000"/>
              </a:lnSpc>
              <a:spcAft>
                <a:spcPts val="150"/>
              </a:spcAft>
              <a:buFont typeface="Franklin Gothic Book" panose="020B0503020102020204" pitchFamily="34" charset="0"/>
            </a:pPr>
            <a:r>
              <a:rPr lang="en-US" sz="1500" b="1" dirty="0"/>
              <a:t>Imagen: </a:t>
            </a:r>
          </a:p>
          <a:p>
            <a:pPr marL="288036" indent="-288036" defTabSz="685800">
              <a:lnSpc>
                <a:spcPct val="94000"/>
              </a:lnSpc>
              <a:spcAft>
                <a:spcPts val="150"/>
              </a:spcAft>
              <a:buFont typeface="Franklin Gothic Book" panose="020B0503020102020204" pitchFamily="34" charset="0"/>
              <a:buAutoNum type="arabicPeriod"/>
            </a:pPr>
            <a:r>
              <a:rPr lang="en-US" sz="1500" dirty="0" err="1"/>
              <a:t>Sentados</a:t>
            </a:r>
            <a:r>
              <a:rPr lang="en-US" sz="1500" dirty="0"/>
              <a:t>: </a:t>
            </a:r>
            <a:r>
              <a:rPr lang="en-US" sz="1500" dirty="0" err="1"/>
              <a:t>espalda</a:t>
            </a:r>
            <a:r>
              <a:rPr lang="en-US" sz="1500" dirty="0"/>
              <a:t> recta, </a:t>
            </a:r>
            <a:r>
              <a:rPr lang="en-US" sz="1500" dirty="0" err="1"/>
              <a:t>antebrazos</a:t>
            </a:r>
            <a:r>
              <a:rPr lang="en-US" sz="1500" dirty="0"/>
              <a:t> </a:t>
            </a:r>
            <a:r>
              <a:rPr lang="en-US" sz="1500" dirty="0" err="1"/>
              <a:t>apoyados</a:t>
            </a:r>
            <a:r>
              <a:rPr lang="en-US" sz="1500" dirty="0"/>
              <a:t> (sin </a:t>
            </a:r>
            <a:r>
              <a:rPr lang="en-US" sz="1500" dirty="0" err="1"/>
              <a:t>gesticular</a:t>
            </a:r>
            <a:r>
              <a:rPr lang="en-US" sz="1500" dirty="0"/>
              <a:t> </a:t>
            </a:r>
            <a:r>
              <a:rPr lang="en-US" sz="1500" dirty="0" err="1"/>
              <a:t>demasiado</a:t>
            </a:r>
            <a:r>
              <a:rPr lang="en-US" sz="1500" dirty="0"/>
              <a:t>), </a:t>
            </a:r>
            <a:r>
              <a:rPr lang="en-US" sz="1500" dirty="0" err="1"/>
              <a:t>mirando</a:t>
            </a:r>
            <a:r>
              <a:rPr lang="en-US" sz="1500" dirty="0"/>
              <a:t> al interlocutor. </a:t>
            </a:r>
          </a:p>
          <a:p>
            <a:pPr marL="288036" indent="-288036" defTabSz="685800">
              <a:lnSpc>
                <a:spcPct val="94000"/>
              </a:lnSpc>
              <a:spcAft>
                <a:spcPts val="150"/>
              </a:spcAft>
              <a:buFont typeface="Franklin Gothic Book" panose="020B0503020102020204" pitchFamily="34" charset="0"/>
              <a:buAutoNum type="arabicPeriod"/>
            </a:pPr>
            <a:r>
              <a:rPr lang="en-US" sz="1500" dirty="0" err="1"/>
              <a:t>Vestidos</a:t>
            </a:r>
            <a:r>
              <a:rPr lang="en-US" sz="1500" dirty="0"/>
              <a:t>: </a:t>
            </a:r>
            <a:r>
              <a:rPr lang="en-US" sz="1500" dirty="0" err="1"/>
              <a:t>ropa</a:t>
            </a:r>
            <a:r>
              <a:rPr lang="en-US" sz="1500" dirty="0"/>
              <a:t> </a:t>
            </a:r>
            <a:r>
              <a:rPr lang="en-US" sz="1500" dirty="0" err="1"/>
              <a:t>ligera</a:t>
            </a:r>
            <a:r>
              <a:rPr lang="en-US" sz="1500" dirty="0"/>
              <a:t>, sin </a:t>
            </a:r>
            <a:r>
              <a:rPr lang="en-US" sz="1500" dirty="0" err="1"/>
              <a:t>atuendos</a:t>
            </a:r>
            <a:r>
              <a:rPr lang="en-US" sz="1500" dirty="0"/>
              <a:t> </a:t>
            </a:r>
            <a:r>
              <a:rPr lang="en-US" sz="1500" dirty="0" err="1"/>
              <a:t>llamativos</a:t>
            </a:r>
            <a:r>
              <a:rPr lang="en-US" sz="1500" dirty="0"/>
              <a:t>, </a:t>
            </a:r>
            <a:r>
              <a:rPr lang="en-US" sz="1500" dirty="0" err="1"/>
              <a:t>ni</a:t>
            </a:r>
            <a:r>
              <a:rPr lang="en-US" sz="1500" dirty="0"/>
              <a:t> </a:t>
            </a:r>
            <a:r>
              <a:rPr lang="en-US" sz="1500" dirty="0" err="1"/>
              <a:t>joyas</a:t>
            </a:r>
            <a:r>
              <a:rPr lang="en-US" sz="1500" dirty="0"/>
              <a:t>, </a:t>
            </a:r>
            <a:r>
              <a:rPr lang="en-US" sz="1500" dirty="0" err="1"/>
              <a:t>evitar</a:t>
            </a:r>
            <a:r>
              <a:rPr lang="en-US" sz="1500" dirty="0"/>
              <a:t> </a:t>
            </a:r>
            <a:r>
              <a:rPr lang="en-US" sz="1500" dirty="0" err="1"/>
              <a:t>ropa</a:t>
            </a:r>
            <a:r>
              <a:rPr lang="en-US" sz="1500" dirty="0"/>
              <a:t> de </a:t>
            </a:r>
            <a:r>
              <a:rPr lang="en-US" sz="1500" dirty="0" err="1"/>
              <a:t>estreno</a:t>
            </a:r>
            <a:r>
              <a:rPr lang="en-US" sz="1500" dirty="0"/>
              <a:t>. </a:t>
            </a:r>
          </a:p>
          <a:p>
            <a:pPr marL="288036" indent="-288036" defTabSz="685800">
              <a:lnSpc>
                <a:spcPct val="94000"/>
              </a:lnSpc>
              <a:spcAft>
                <a:spcPts val="150"/>
              </a:spcAft>
              <a:buFont typeface="Franklin Gothic Book" panose="020B0503020102020204" pitchFamily="34" charset="0"/>
            </a:pPr>
            <a:endParaRPr lang="en-US" sz="1050" dirty="0">
              <a:solidFill>
                <a:schemeClr val="tx2"/>
              </a:solidFill>
            </a:endParaRPr>
          </a:p>
          <a:p>
            <a:pPr marL="288036" indent="-288036" defTabSz="685800">
              <a:lnSpc>
                <a:spcPct val="94000"/>
              </a:lnSpc>
              <a:spcAft>
                <a:spcPts val="150"/>
              </a:spcAft>
              <a:buFont typeface="Franklin Gothic Book" panose="020B0503020102020204" pitchFamily="34" charset="0"/>
            </a:pPr>
            <a:endParaRPr lang="en-US" sz="1050" dirty="0">
              <a:solidFill>
                <a:schemeClr val="tx2"/>
              </a:solidFill>
            </a:endParaRPr>
          </a:p>
        </p:txBody>
      </p:sp>
      <p:sp>
        <p:nvSpPr>
          <p:cNvPr id="491527" name="Rectangle 7"/>
          <p:cNvSpPr>
            <a:spLocks noChangeArrowheads="1"/>
          </p:cNvSpPr>
          <p:nvPr/>
        </p:nvSpPr>
        <p:spPr bwMode="auto">
          <a:xfrm>
            <a:off x="1714500" y="1551037"/>
            <a:ext cx="5806679" cy="444832"/>
          </a:xfrm>
          <a:prstGeom prst="rect">
            <a:avLst/>
          </a:prstGeom>
          <a:noFill/>
          <a:ln w="9525" algn="ctr">
            <a:noFill/>
            <a:miter lim="800000"/>
            <a:headEnd/>
            <a:tailEnd/>
          </a:ln>
          <a:effectLst/>
        </p:spPr>
        <p:txBody>
          <a:bodyPr lIns="67499" tIns="35099" rIns="67499" bIns="35099">
            <a:spAutoFit/>
          </a:bodyPr>
          <a:lstStyle/>
          <a:p>
            <a:pPr algn="just">
              <a:buFontTx/>
              <a:buNone/>
            </a:pPr>
            <a:endParaRPr lang="es-ES" sz="2430" dirty="0">
              <a:solidFill>
                <a:srgbClr val="666666"/>
              </a:solidFill>
              <a:latin typeface="Arial" pitchFamily="34" charset="0"/>
              <a:cs typeface="Arial" pitchFamily="34" charset="0"/>
            </a:endParaRPr>
          </a:p>
        </p:txBody>
      </p:sp>
      <p:sp>
        <p:nvSpPr>
          <p:cNvPr id="8" name="Título 1">
            <a:extLst>
              <a:ext uri="{FF2B5EF4-FFF2-40B4-BE49-F238E27FC236}">
                <a16:creationId xmlns:a16="http://schemas.microsoft.com/office/drawing/2014/main" id="{2E6CFB1B-2AC1-4DD4-A3A6-FE36F9846DC7}"/>
              </a:ext>
            </a:extLst>
          </p:cNvPr>
          <p:cNvSpPr txBox="1">
            <a:spLocks/>
          </p:cNvSpPr>
          <p:nvPr/>
        </p:nvSpPr>
        <p:spPr>
          <a:xfrm>
            <a:off x="252762" y="274629"/>
            <a:ext cx="8345548" cy="1114425"/>
          </a:xfrm>
        </p:spPr>
        <p:txBody>
          <a:bodyPr/>
          <a:lstStyle>
            <a:lvl1pPr algn="ctr" defTabSz="457200" rtl="0" eaLnBrk="1" fontAlgn="base" hangingPunct="1">
              <a:spcBef>
                <a:spcPct val="0"/>
              </a:spcBef>
              <a:spcAft>
                <a:spcPct val="0"/>
              </a:spcAft>
              <a:defRPr sz="2000" b="1" kern="1200">
                <a:solidFill>
                  <a:srgbClr val="4D5B53"/>
                </a:solidFill>
                <a:latin typeface="+mj-lt"/>
                <a:ea typeface="ヒラギノ角ゴ Pro W3" charset="0"/>
                <a:cs typeface="ヒラギノ角ゴ Pro W3" charset="0"/>
              </a:defRPr>
            </a:lvl1pPr>
            <a:lvl2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9pPr>
          </a:lstStyle>
          <a:p>
            <a:pPr algn="l"/>
            <a:r>
              <a:rPr lang="es-ES" dirty="0">
                <a:solidFill>
                  <a:schemeClr val="bg1"/>
                </a:solidFill>
              </a:rPr>
              <a:t>ENTREVISTAS PARA TELEVISIÓN</a:t>
            </a:r>
          </a:p>
        </p:txBody>
      </p:sp>
    </p:spTree>
    <p:extLst>
      <p:ext uri="{BB962C8B-B14F-4D97-AF65-F5344CB8AC3E}">
        <p14:creationId xmlns:p14="http://schemas.microsoft.com/office/powerpoint/2010/main" val="640761027"/>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Imagen 1"/>
          <p:cNvPicPr>
            <a:picLocks noChangeAspect="1"/>
          </p:cNvPicPr>
          <p:nvPr/>
        </p:nvPicPr>
        <p:blipFill rotWithShape="1">
          <a:blip r:embed="rId2"/>
          <a:srcRect t="8334" b="8230"/>
          <a:stretch/>
        </p:blipFill>
        <p:spPr bwMode="auto">
          <a:xfrm>
            <a:off x="-8670" y="-1"/>
            <a:ext cx="9152670" cy="51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ángulo 9"/>
          <p:cNvSpPr/>
          <p:nvPr/>
        </p:nvSpPr>
        <p:spPr>
          <a:xfrm>
            <a:off x="0" y="1989138"/>
            <a:ext cx="9144000" cy="1677987"/>
          </a:xfrm>
          <a:prstGeom prst="rect">
            <a:avLst/>
          </a:prstGeom>
          <a:solidFill>
            <a:srgbClr val="985427">
              <a:alpha val="87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ES" sz="1800"/>
          </a:p>
        </p:txBody>
      </p:sp>
      <p:sp>
        <p:nvSpPr>
          <p:cNvPr id="15363" name="CuadroTexto 2"/>
          <p:cNvSpPr txBox="1">
            <a:spLocks noChangeArrowheads="1"/>
          </p:cNvSpPr>
          <p:nvPr/>
        </p:nvSpPr>
        <p:spPr bwMode="auto">
          <a:xfrm>
            <a:off x="703263" y="1968500"/>
            <a:ext cx="11541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ヒラギノ角ゴ Pro W3" charset="0"/>
                <a:cs typeface="ヒラギノ角ゴ Pro W3" charset="0"/>
              </a:defRPr>
            </a:lvl1pPr>
            <a:lvl2pPr marL="742950" indent="-285750" eaLnBrk="0" hangingPunct="0">
              <a:defRPr sz="2400">
                <a:solidFill>
                  <a:schemeClr val="tx1"/>
                </a:solidFill>
                <a:latin typeface="Calibri" charset="0"/>
                <a:ea typeface="ヒラギノ角ゴ Pro W3" charset="0"/>
              </a:defRPr>
            </a:lvl2pPr>
            <a:lvl3pPr marL="1143000" indent="-228600" eaLnBrk="0" hangingPunct="0">
              <a:defRPr sz="2400">
                <a:solidFill>
                  <a:schemeClr val="tx1"/>
                </a:solidFill>
                <a:latin typeface="Calibri" charset="0"/>
                <a:ea typeface="ヒラギノ角ゴ Pro W3" charset="0"/>
              </a:defRPr>
            </a:lvl3pPr>
            <a:lvl4pPr marL="1600200" indent="-228600" eaLnBrk="0" hangingPunct="0">
              <a:defRPr sz="2400">
                <a:solidFill>
                  <a:schemeClr val="tx1"/>
                </a:solidFill>
                <a:latin typeface="Calibri" charset="0"/>
                <a:ea typeface="ヒラギノ角ゴ Pro W3" charset="0"/>
              </a:defRPr>
            </a:lvl4pPr>
            <a:lvl5pPr marL="2057400" indent="-228600" eaLnBrk="0" hangingPunct="0">
              <a:defRPr sz="2400">
                <a:solidFill>
                  <a:schemeClr val="tx1"/>
                </a:solidFill>
                <a:latin typeface="Calibri" charset="0"/>
                <a:ea typeface="ヒラギノ角ゴ Pro W3" charset="0"/>
              </a:defRPr>
            </a:lvl5pPr>
            <a:lvl6pPr marL="2514600" indent="-228600" eaLnBrk="0" fontAlgn="base" hangingPunct="0">
              <a:spcBef>
                <a:spcPct val="0"/>
              </a:spcBef>
              <a:spcAft>
                <a:spcPct val="0"/>
              </a:spcAft>
              <a:defRPr sz="2400">
                <a:solidFill>
                  <a:schemeClr val="tx1"/>
                </a:solidFill>
                <a:latin typeface="Calibri" charset="0"/>
                <a:ea typeface="ヒラギノ角ゴ Pro W3" charset="0"/>
              </a:defRPr>
            </a:lvl6pPr>
            <a:lvl7pPr marL="2971800" indent="-228600" eaLnBrk="0" fontAlgn="base" hangingPunct="0">
              <a:spcBef>
                <a:spcPct val="0"/>
              </a:spcBef>
              <a:spcAft>
                <a:spcPct val="0"/>
              </a:spcAft>
              <a:defRPr sz="2400">
                <a:solidFill>
                  <a:schemeClr val="tx1"/>
                </a:solidFill>
                <a:latin typeface="Calibri" charset="0"/>
                <a:ea typeface="ヒラギノ角ゴ Pro W3" charset="0"/>
              </a:defRPr>
            </a:lvl7pPr>
            <a:lvl8pPr marL="3429000" indent="-228600" eaLnBrk="0" fontAlgn="base" hangingPunct="0">
              <a:spcBef>
                <a:spcPct val="0"/>
              </a:spcBef>
              <a:spcAft>
                <a:spcPct val="0"/>
              </a:spcAft>
              <a:defRPr sz="2400">
                <a:solidFill>
                  <a:schemeClr val="tx1"/>
                </a:solidFill>
                <a:latin typeface="Calibri" charset="0"/>
                <a:ea typeface="ヒラギノ角ゴ Pro W3" charset="0"/>
              </a:defRPr>
            </a:lvl8pPr>
            <a:lvl9pPr marL="3886200" indent="-228600" eaLnBrk="0" fontAlgn="base" hangingPunct="0">
              <a:spcBef>
                <a:spcPct val="0"/>
              </a:spcBef>
              <a:spcAft>
                <a:spcPct val="0"/>
              </a:spcAft>
              <a:defRPr sz="2400">
                <a:solidFill>
                  <a:schemeClr val="tx1"/>
                </a:solidFill>
                <a:latin typeface="Calibri" charset="0"/>
                <a:ea typeface="ヒラギノ角ゴ Pro W3" charset="0"/>
              </a:defRPr>
            </a:lvl9pPr>
          </a:lstStyle>
          <a:p>
            <a:pPr algn="ctr" eaLnBrk="1" hangingPunct="1">
              <a:spcAft>
                <a:spcPts val="1200"/>
              </a:spcAft>
            </a:pPr>
            <a:r>
              <a:rPr lang="es-ES" sz="7200" b="1" dirty="0">
                <a:solidFill>
                  <a:schemeClr val="bg1"/>
                </a:solidFill>
                <a:ea typeface="MS PGothic" charset="0"/>
                <a:cs typeface="MS PGothic" charset="0"/>
              </a:rPr>
              <a:t>4</a:t>
            </a:r>
            <a:endParaRPr lang="es-ES" sz="1100" dirty="0">
              <a:solidFill>
                <a:schemeClr val="bg1"/>
              </a:solidFill>
              <a:cs typeface="Calibri" charset="0"/>
            </a:endParaRPr>
          </a:p>
        </p:txBody>
      </p:sp>
      <p:cxnSp>
        <p:nvCxnSpPr>
          <p:cNvPr id="3" name="Conector recto 2"/>
          <p:cNvCxnSpPr/>
          <p:nvPr/>
        </p:nvCxnSpPr>
        <p:spPr>
          <a:xfrm>
            <a:off x="1851025" y="2170113"/>
            <a:ext cx="0" cy="1343025"/>
          </a:xfrm>
          <a:prstGeom prst="line">
            <a:avLst/>
          </a:prstGeom>
          <a:ln w="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5366" name="CuadroTexto 3"/>
          <p:cNvSpPr txBox="1">
            <a:spLocks noChangeArrowheads="1"/>
          </p:cNvSpPr>
          <p:nvPr/>
        </p:nvSpPr>
        <p:spPr bwMode="auto">
          <a:xfrm>
            <a:off x="1976438" y="2170113"/>
            <a:ext cx="6697046" cy="2911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ヒラギノ角ゴ Pro W3" charset="0"/>
                <a:cs typeface="ヒラギノ角ゴ Pro W3" charset="0"/>
              </a:defRPr>
            </a:lvl1pPr>
            <a:lvl2pPr marL="742950" indent="-285750" eaLnBrk="0" hangingPunct="0">
              <a:defRPr sz="2400">
                <a:solidFill>
                  <a:schemeClr val="tx1"/>
                </a:solidFill>
                <a:latin typeface="Calibri" charset="0"/>
                <a:ea typeface="ヒラギノ角ゴ Pro W3" charset="0"/>
              </a:defRPr>
            </a:lvl2pPr>
            <a:lvl3pPr marL="1143000" indent="-228600" eaLnBrk="0" hangingPunct="0">
              <a:defRPr sz="2400">
                <a:solidFill>
                  <a:schemeClr val="tx1"/>
                </a:solidFill>
                <a:latin typeface="Calibri" charset="0"/>
                <a:ea typeface="ヒラギノ角ゴ Pro W3" charset="0"/>
              </a:defRPr>
            </a:lvl3pPr>
            <a:lvl4pPr marL="1600200" indent="-228600" eaLnBrk="0" hangingPunct="0">
              <a:defRPr sz="2400">
                <a:solidFill>
                  <a:schemeClr val="tx1"/>
                </a:solidFill>
                <a:latin typeface="Calibri" charset="0"/>
                <a:ea typeface="ヒラギノ角ゴ Pro W3" charset="0"/>
              </a:defRPr>
            </a:lvl4pPr>
            <a:lvl5pPr marL="2057400" indent="-228600" eaLnBrk="0" hangingPunct="0">
              <a:defRPr sz="2400">
                <a:solidFill>
                  <a:schemeClr val="tx1"/>
                </a:solidFill>
                <a:latin typeface="Calibri" charset="0"/>
                <a:ea typeface="ヒラギノ角ゴ Pro W3" charset="0"/>
              </a:defRPr>
            </a:lvl5pPr>
            <a:lvl6pPr marL="2514600" indent="-228600" eaLnBrk="0" fontAlgn="base" hangingPunct="0">
              <a:spcBef>
                <a:spcPct val="0"/>
              </a:spcBef>
              <a:spcAft>
                <a:spcPct val="0"/>
              </a:spcAft>
              <a:defRPr sz="2400">
                <a:solidFill>
                  <a:schemeClr val="tx1"/>
                </a:solidFill>
                <a:latin typeface="Calibri" charset="0"/>
                <a:ea typeface="ヒラギノ角ゴ Pro W3" charset="0"/>
              </a:defRPr>
            </a:lvl6pPr>
            <a:lvl7pPr marL="2971800" indent="-228600" eaLnBrk="0" fontAlgn="base" hangingPunct="0">
              <a:spcBef>
                <a:spcPct val="0"/>
              </a:spcBef>
              <a:spcAft>
                <a:spcPct val="0"/>
              </a:spcAft>
              <a:defRPr sz="2400">
                <a:solidFill>
                  <a:schemeClr val="tx1"/>
                </a:solidFill>
                <a:latin typeface="Calibri" charset="0"/>
                <a:ea typeface="ヒラギノ角ゴ Pro W3" charset="0"/>
              </a:defRPr>
            </a:lvl7pPr>
            <a:lvl8pPr marL="3429000" indent="-228600" eaLnBrk="0" fontAlgn="base" hangingPunct="0">
              <a:spcBef>
                <a:spcPct val="0"/>
              </a:spcBef>
              <a:spcAft>
                <a:spcPct val="0"/>
              </a:spcAft>
              <a:defRPr sz="2400">
                <a:solidFill>
                  <a:schemeClr val="tx1"/>
                </a:solidFill>
                <a:latin typeface="Calibri" charset="0"/>
                <a:ea typeface="ヒラギノ角ゴ Pro W3" charset="0"/>
              </a:defRPr>
            </a:lvl8pPr>
            <a:lvl9pPr marL="3886200" indent="-228600" eaLnBrk="0" fontAlgn="base" hangingPunct="0">
              <a:spcBef>
                <a:spcPct val="0"/>
              </a:spcBef>
              <a:spcAft>
                <a:spcPct val="0"/>
              </a:spcAft>
              <a:defRPr sz="2400">
                <a:solidFill>
                  <a:schemeClr val="tx1"/>
                </a:solidFill>
                <a:latin typeface="Calibri" charset="0"/>
                <a:ea typeface="ヒラギノ角ゴ Pro W3" charset="0"/>
              </a:defRPr>
            </a:lvl9pPr>
          </a:lstStyle>
          <a:p>
            <a:r>
              <a:rPr lang="es-ES" sz="4000" b="1" dirty="0">
                <a:solidFill>
                  <a:schemeClr val="bg1"/>
                </a:solidFill>
              </a:rPr>
              <a:t>Comunicación en innovaciones y datos científicos</a:t>
            </a:r>
          </a:p>
          <a:p>
            <a:pPr eaLnBrk="1" hangingPunct="1">
              <a:spcAft>
                <a:spcPts val="1100"/>
              </a:spcAft>
            </a:pPr>
            <a:endParaRPr lang="es-ES" sz="4000" b="1" dirty="0">
              <a:solidFill>
                <a:schemeClr val="bg1"/>
              </a:solidFill>
              <a:cs typeface="Calibri" charset="0"/>
            </a:endParaRPr>
          </a:p>
          <a:p>
            <a:pPr eaLnBrk="1" hangingPunct="1"/>
            <a:endParaRPr lang="es-ES" sz="1800" b="1" dirty="0">
              <a:solidFill>
                <a:schemeClr val="bg1"/>
              </a:solidFill>
              <a:cs typeface="Calibri" charset="0"/>
            </a:endParaRPr>
          </a:p>
          <a:p>
            <a:pPr eaLnBrk="1" hangingPunct="1"/>
            <a:endParaRPr lang="es-ES" sz="1800" b="1" dirty="0">
              <a:solidFill>
                <a:schemeClr val="bg1"/>
              </a:solidFill>
              <a:cs typeface="Calibri" charset="0"/>
            </a:endParaRPr>
          </a:p>
          <a:p>
            <a:pPr eaLnBrk="1" hangingPunct="1"/>
            <a:endParaRPr lang="es-ES" sz="1800" b="1" dirty="0">
              <a:solidFill>
                <a:schemeClr val="bg1"/>
              </a:solidFill>
              <a:cs typeface="Calibri" charset="0"/>
            </a:endParaRPr>
          </a:p>
        </p:txBody>
      </p:sp>
      <p:pic>
        <p:nvPicPr>
          <p:cNvPr id="15368" name="Imagen 10"/>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70838" y="254000"/>
            <a:ext cx="8683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75113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4294967295"/>
          </p:nvPr>
        </p:nvSpPr>
        <p:spPr>
          <a:xfrm>
            <a:off x="500299" y="1228724"/>
            <a:ext cx="7714553" cy="3195791"/>
          </a:xfrm>
        </p:spPr>
        <p:txBody>
          <a:bodyPr>
            <a:noAutofit/>
          </a:bodyPr>
          <a:lstStyle/>
          <a:p>
            <a:r>
              <a:rPr lang="es-ES" sz="1800" dirty="0"/>
              <a:t>La ciencia es algo que no se aborda en los medios generalistas:</a:t>
            </a:r>
          </a:p>
          <a:p>
            <a:pPr lvl="1"/>
            <a:r>
              <a:rPr lang="es-ES" b="1" dirty="0"/>
              <a:t>En prensa: </a:t>
            </a:r>
            <a:r>
              <a:rPr lang="es-ES" dirty="0"/>
              <a:t>ya existen revistas especializadas.</a:t>
            </a:r>
          </a:p>
          <a:p>
            <a:pPr lvl="1"/>
            <a:r>
              <a:rPr lang="es-ES" b="1" dirty="0"/>
              <a:t>En audiovisuales: </a:t>
            </a:r>
            <a:r>
              <a:rPr lang="es-ES" dirty="0"/>
              <a:t>hay poco tiempo, son muy superficiales y el lenguaje tiene que ser muy simple. </a:t>
            </a:r>
          </a:p>
          <a:p>
            <a:pPr lvl="1"/>
            <a:endParaRPr lang="es-ES" dirty="0"/>
          </a:p>
          <a:p>
            <a:r>
              <a:rPr lang="es-ES" sz="1800" dirty="0"/>
              <a:t>Hay un déficit de periodistas especializados en ciencia</a:t>
            </a:r>
          </a:p>
          <a:p>
            <a:endParaRPr lang="es-ES" sz="1800" dirty="0"/>
          </a:p>
          <a:p>
            <a:r>
              <a:rPr lang="es-ES" sz="1800" dirty="0"/>
              <a:t>Los científicos no han lanzado mensajes lo suficientemente atractivos para llegar al público en general</a:t>
            </a:r>
          </a:p>
          <a:p>
            <a:pPr lvl="1"/>
            <a:r>
              <a:rPr lang="es-ES" dirty="0"/>
              <a:t>Aplicar un tono divulgativo</a:t>
            </a:r>
          </a:p>
        </p:txBody>
      </p:sp>
      <p:sp>
        <p:nvSpPr>
          <p:cNvPr id="7" name="Título 1">
            <a:extLst>
              <a:ext uri="{FF2B5EF4-FFF2-40B4-BE49-F238E27FC236}">
                <a16:creationId xmlns:a16="http://schemas.microsoft.com/office/drawing/2014/main" id="{6EA030B8-3B16-4E87-9696-6ACF812ABDA3}"/>
              </a:ext>
            </a:extLst>
          </p:cNvPr>
          <p:cNvSpPr txBox="1">
            <a:spLocks/>
          </p:cNvSpPr>
          <p:nvPr/>
        </p:nvSpPr>
        <p:spPr>
          <a:xfrm>
            <a:off x="252762" y="274629"/>
            <a:ext cx="8345548" cy="1114425"/>
          </a:xfrm>
        </p:spPr>
        <p:txBody>
          <a:bodyPr/>
          <a:lstStyle>
            <a:lvl1pPr algn="ctr" defTabSz="457200" rtl="0" eaLnBrk="1" fontAlgn="base" hangingPunct="1">
              <a:spcBef>
                <a:spcPct val="0"/>
              </a:spcBef>
              <a:spcAft>
                <a:spcPct val="0"/>
              </a:spcAft>
              <a:defRPr sz="2000" b="1" kern="1200">
                <a:solidFill>
                  <a:srgbClr val="4D5B53"/>
                </a:solidFill>
                <a:latin typeface="+mj-lt"/>
                <a:ea typeface="ヒラギノ角ゴ Pro W3" charset="0"/>
                <a:cs typeface="ヒラギノ角ゴ Pro W3" charset="0"/>
              </a:defRPr>
            </a:lvl1pPr>
            <a:lvl2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9pPr>
          </a:lstStyle>
          <a:p>
            <a:pPr algn="l"/>
            <a:r>
              <a:rPr lang="es-ES" dirty="0">
                <a:solidFill>
                  <a:schemeClr val="bg1"/>
                </a:solidFill>
              </a:rPr>
              <a:t>LA CIENCIA EN LOS MEDIOS</a:t>
            </a:r>
          </a:p>
        </p:txBody>
      </p:sp>
    </p:spTree>
    <p:extLst>
      <p:ext uri="{BB962C8B-B14F-4D97-AF65-F5344CB8AC3E}">
        <p14:creationId xmlns:p14="http://schemas.microsoft.com/office/powerpoint/2010/main" val="14612440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8"/>
          <p:cNvGraphicFramePr>
            <a:graphicFrameLocks noGrp="1"/>
          </p:cNvGraphicFramePr>
          <p:nvPr>
            <p:ph idx="4294967295"/>
            <p:extLst>
              <p:ext uri="{D42A27DB-BD31-4B8C-83A1-F6EECF244321}">
                <p14:modId xmlns:p14="http://schemas.microsoft.com/office/powerpoint/2010/main" val="565676383"/>
              </p:ext>
            </p:extLst>
          </p:nvPr>
        </p:nvGraphicFramePr>
        <p:xfrm>
          <a:off x="1709682" y="1059582"/>
          <a:ext cx="5940660" cy="36724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ítulo 1">
            <a:extLst>
              <a:ext uri="{FF2B5EF4-FFF2-40B4-BE49-F238E27FC236}">
                <a16:creationId xmlns:a16="http://schemas.microsoft.com/office/drawing/2014/main" id="{FE99607A-F80B-45DD-93D4-61BB480F0A7C}"/>
              </a:ext>
            </a:extLst>
          </p:cNvPr>
          <p:cNvSpPr txBox="1">
            <a:spLocks/>
          </p:cNvSpPr>
          <p:nvPr/>
        </p:nvSpPr>
        <p:spPr>
          <a:xfrm>
            <a:off x="252762" y="274629"/>
            <a:ext cx="8345548" cy="1114425"/>
          </a:xfrm>
        </p:spPr>
        <p:txBody>
          <a:bodyPr/>
          <a:lstStyle>
            <a:lvl1pPr algn="ctr" defTabSz="457200" rtl="0" eaLnBrk="1" fontAlgn="base" hangingPunct="1">
              <a:spcBef>
                <a:spcPct val="0"/>
              </a:spcBef>
              <a:spcAft>
                <a:spcPct val="0"/>
              </a:spcAft>
              <a:defRPr sz="2000" b="1" kern="1200">
                <a:solidFill>
                  <a:srgbClr val="4D5B53"/>
                </a:solidFill>
                <a:latin typeface="+mj-lt"/>
                <a:ea typeface="ヒラギノ角ゴ Pro W3" charset="0"/>
                <a:cs typeface="ヒラギノ角ゴ Pro W3" charset="0"/>
              </a:defRPr>
            </a:lvl1pPr>
            <a:lvl2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9pPr>
          </a:lstStyle>
          <a:p>
            <a:pPr algn="l"/>
            <a:r>
              <a:rPr lang="es-ES" dirty="0">
                <a:solidFill>
                  <a:schemeClr val="bg1"/>
                </a:solidFill>
              </a:rPr>
              <a:t>¿QUÉ TENGO QUE CONTAR?</a:t>
            </a:r>
          </a:p>
        </p:txBody>
      </p:sp>
    </p:spTree>
    <p:extLst>
      <p:ext uri="{BB962C8B-B14F-4D97-AF65-F5344CB8AC3E}">
        <p14:creationId xmlns:p14="http://schemas.microsoft.com/office/powerpoint/2010/main" val="40987028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1926542" y="1041655"/>
            <a:ext cx="2501880" cy="395423"/>
          </a:xfrm>
        </p:spPr>
        <p:txBody>
          <a:bodyPr/>
          <a:lstStyle/>
          <a:p>
            <a:r>
              <a:rPr lang="es-ES" b="1" dirty="0">
                <a:solidFill>
                  <a:schemeClr val="accent6">
                    <a:lumMod val="75000"/>
                  </a:schemeClr>
                </a:solidFill>
              </a:rPr>
              <a:t>Datos básicos</a:t>
            </a:r>
          </a:p>
        </p:txBody>
      </p:sp>
      <p:sp>
        <p:nvSpPr>
          <p:cNvPr id="4" name="Marcador de contenido 3"/>
          <p:cNvSpPr>
            <a:spLocks noGrp="1"/>
          </p:cNvSpPr>
          <p:nvPr>
            <p:ph sz="half" idx="2"/>
          </p:nvPr>
        </p:nvSpPr>
        <p:spPr>
          <a:xfrm>
            <a:off x="1613130" y="1539253"/>
            <a:ext cx="6430039" cy="3351461"/>
          </a:xfrm>
        </p:spPr>
        <p:txBody>
          <a:bodyPr>
            <a:normAutofit/>
          </a:bodyPr>
          <a:lstStyle/>
          <a:p>
            <a:pPr marL="560070" lvl="1">
              <a:buClr>
                <a:srgbClr val="3366FF"/>
              </a:buClr>
              <a:buFont typeface="Arial" panose="020B0604020202020204" pitchFamily="34" charset="0"/>
              <a:buChar char="•"/>
            </a:pPr>
            <a:r>
              <a:rPr lang="es-ES" i="0" dirty="0">
                <a:solidFill>
                  <a:schemeClr val="tx1"/>
                </a:solidFill>
                <a:latin typeface="+mj-lt"/>
                <a:ea typeface="Book Antiqua" charset="0"/>
                <a:cs typeface="Book Antiqua"/>
              </a:rPr>
              <a:t>Origen de la situación (ANTECEDENTES)</a:t>
            </a:r>
          </a:p>
          <a:p>
            <a:pPr marL="560070" lvl="1">
              <a:buClr>
                <a:srgbClr val="3366FF"/>
              </a:buClr>
              <a:buFont typeface="Arial" panose="020B0604020202020204" pitchFamily="34" charset="0"/>
              <a:buChar char="•"/>
            </a:pPr>
            <a:r>
              <a:rPr lang="es-ES" i="0" dirty="0">
                <a:solidFill>
                  <a:schemeClr val="tx1"/>
                </a:solidFill>
                <a:latin typeface="+mj-lt"/>
                <a:ea typeface="Book Antiqua" charset="0"/>
                <a:cs typeface="Book Antiqua"/>
              </a:rPr>
              <a:t>Por qué es novedoso nuestro trabajo/descubrimiento</a:t>
            </a:r>
          </a:p>
          <a:p>
            <a:pPr marL="560070" lvl="1">
              <a:buClr>
                <a:srgbClr val="3366FF"/>
              </a:buClr>
              <a:buFont typeface="Arial" panose="020B0604020202020204" pitchFamily="34" charset="0"/>
              <a:buChar char="•"/>
            </a:pPr>
            <a:r>
              <a:rPr lang="es-ES" i="0" dirty="0">
                <a:solidFill>
                  <a:schemeClr val="tx1"/>
                </a:solidFill>
                <a:latin typeface="+mj-lt"/>
                <a:ea typeface="Book Antiqua" charset="0"/>
                <a:cs typeface="Book Antiqua"/>
              </a:rPr>
              <a:t>Por qué es útil a la sociedad</a:t>
            </a:r>
          </a:p>
          <a:p>
            <a:pPr marL="560070" lvl="1">
              <a:buClr>
                <a:srgbClr val="3366FF"/>
              </a:buClr>
              <a:buFont typeface="Arial" panose="020B0604020202020204" pitchFamily="34" charset="0"/>
              <a:buChar char="•"/>
            </a:pPr>
            <a:r>
              <a:rPr lang="es-ES" i="0" dirty="0">
                <a:solidFill>
                  <a:schemeClr val="tx1"/>
                </a:solidFill>
                <a:latin typeface="+mj-lt"/>
                <a:ea typeface="Book Antiqua" charset="0"/>
                <a:cs typeface="Book Antiqua"/>
              </a:rPr>
              <a:t>A cuántos sujetos beneficia</a:t>
            </a:r>
          </a:p>
          <a:p>
            <a:pPr marL="560070" lvl="1">
              <a:buClr>
                <a:srgbClr val="3366FF"/>
              </a:buClr>
              <a:buFont typeface="Arial" panose="020B0604020202020204" pitchFamily="34" charset="0"/>
              <a:buChar char="•"/>
            </a:pPr>
            <a:r>
              <a:rPr lang="es-ES" i="0" dirty="0">
                <a:solidFill>
                  <a:schemeClr val="tx1"/>
                </a:solidFill>
                <a:latin typeface="+mj-lt"/>
                <a:ea typeface="Book Antiqua" charset="0"/>
                <a:cs typeface="Book Antiqua"/>
              </a:rPr>
              <a:t>Ejemplos concretos de los (</a:t>
            </a:r>
            <a:r>
              <a:rPr lang="es-ES" dirty="0">
                <a:solidFill>
                  <a:schemeClr val="tx1"/>
                </a:solidFill>
                <a:latin typeface="+mj-lt"/>
                <a:ea typeface="Book Antiqua" charset="0"/>
                <a:cs typeface="Book Antiqua"/>
              </a:rPr>
              <a:t>posibles) </a:t>
            </a:r>
            <a:r>
              <a:rPr lang="es-ES" i="0" dirty="0">
                <a:solidFill>
                  <a:schemeClr val="tx1"/>
                </a:solidFill>
                <a:latin typeface="+mj-lt"/>
                <a:ea typeface="Book Antiqua" charset="0"/>
                <a:cs typeface="Book Antiqua"/>
              </a:rPr>
              <a:t>resultados </a:t>
            </a:r>
          </a:p>
          <a:p>
            <a:pPr marL="560070" lvl="1">
              <a:buClr>
                <a:srgbClr val="3366FF"/>
              </a:buClr>
              <a:buFont typeface="Arial" panose="020B0604020202020204" pitchFamily="34" charset="0"/>
              <a:buChar char="•"/>
            </a:pPr>
            <a:r>
              <a:rPr lang="es-ES" i="0" dirty="0">
                <a:solidFill>
                  <a:schemeClr val="tx1"/>
                </a:solidFill>
                <a:latin typeface="+mj-lt"/>
                <a:ea typeface="Book Antiqua" charset="0"/>
                <a:cs typeface="Book Antiqua"/>
              </a:rPr>
              <a:t>Cuándo se podrá aplicar o cuándo ocurrirá si se trata de una predicción/futuro desarrollo científico-tecnológico</a:t>
            </a:r>
            <a:endParaRPr lang="es-ES" sz="1275" dirty="0">
              <a:solidFill>
                <a:schemeClr val="tx1"/>
              </a:solidFill>
              <a:latin typeface="+mj-lt"/>
              <a:ea typeface="Book Antiqua" charset="0"/>
              <a:cs typeface="Book Antiqua"/>
            </a:endParaRPr>
          </a:p>
        </p:txBody>
      </p:sp>
      <p:sp>
        <p:nvSpPr>
          <p:cNvPr id="9" name="Título 1">
            <a:extLst>
              <a:ext uri="{FF2B5EF4-FFF2-40B4-BE49-F238E27FC236}">
                <a16:creationId xmlns:a16="http://schemas.microsoft.com/office/drawing/2014/main" id="{C9FED389-876C-4B42-908E-6E65C73E8631}"/>
              </a:ext>
            </a:extLst>
          </p:cNvPr>
          <p:cNvSpPr txBox="1">
            <a:spLocks/>
          </p:cNvSpPr>
          <p:nvPr/>
        </p:nvSpPr>
        <p:spPr>
          <a:xfrm>
            <a:off x="252762" y="274629"/>
            <a:ext cx="8345548" cy="1114425"/>
          </a:xfrm>
        </p:spPr>
        <p:txBody>
          <a:bodyPr/>
          <a:lstStyle>
            <a:lvl1pPr algn="ctr" defTabSz="457200" rtl="0" eaLnBrk="1" fontAlgn="base" hangingPunct="1">
              <a:spcBef>
                <a:spcPct val="0"/>
              </a:spcBef>
              <a:spcAft>
                <a:spcPct val="0"/>
              </a:spcAft>
              <a:defRPr sz="2000" b="1" kern="1200">
                <a:solidFill>
                  <a:srgbClr val="4D5B53"/>
                </a:solidFill>
                <a:latin typeface="+mj-lt"/>
                <a:ea typeface="ヒラギノ角ゴ Pro W3" charset="0"/>
                <a:cs typeface="ヒラギノ角ゴ Pro W3" charset="0"/>
              </a:defRPr>
            </a:lvl1pPr>
            <a:lvl2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9pPr>
          </a:lstStyle>
          <a:p>
            <a:pPr algn="l"/>
            <a:r>
              <a:rPr lang="es-ES" dirty="0">
                <a:solidFill>
                  <a:schemeClr val="bg1"/>
                </a:solidFill>
              </a:rPr>
              <a:t>ELEMENTOS ESENCIALES QUE CONTAR</a:t>
            </a:r>
          </a:p>
        </p:txBody>
      </p:sp>
    </p:spTree>
    <p:extLst>
      <p:ext uri="{BB962C8B-B14F-4D97-AF65-F5344CB8AC3E}">
        <p14:creationId xmlns:p14="http://schemas.microsoft.com/office/powerpoint/2010/main" val="22572481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FE99607A-F80B-45DD-93D4-61BB480F0A7C}"/>
              </a:ext>
            </a:extLst>
          </p:cNvPr>
          <p:cNvSpPr txBox="1">
            <a:spLocks/>
          </p:cNvSpPr>
          <p:nvPr/>
        </p:nvSpPr>
        <p:spPr>
          <a:xfrm>
            <a:off x="252762" y="274629"/>
            <a:ext cx="8345548" cy="1114425"/>
          </a:xfrm>
        </p:spPr>
        <p:txBody>
          <a:bodyPr/>
          <a:lstStyle>
            <a:lvl1pPr algn="ctr" defTabSz="457200" rtl="0" eaLnBrk="1" fontAlgn="base" hangingPunct="1">
              <a:spcBef>
                <a:spcPct val="0"/>
              </a:spcBef>
              <a:spcAft>
                <a:spcPct val="0"/>
              </a:spcAft>
              <a:defRPr sz="2000" b="1" kern="1200">
                <a:solidFill>
                  <a:srgbClr val="4D5B53"/>
                </a:solidFill>
                <a:latin typeface="+mj-lt"/>
                <a:ea typeface="ヒラギノ角ゴ Pro W3" charset="0"/>
                <a:cs typeface="ヒラギノ角ゴ Pro W3" charset="0"/>
              </a:defRPr>
            </a:lvl1pPr>
            <a:lvl2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9pPr>
          </a:lstStyle>
          <a:p>
            <a:pPr algn="l"/>
            <a:r>
              <a:rPr lang="es-ES" dirty="0">
                <a:solidFill>
                  <a:schemeClr val="bg1"/>
                </a:solidFill>
              </a:rPr>
              <a:t>¿Y CÓMO LO CUENTO?</a:t>
            </a:r>
          </a:p>
        </p:txBody>
      </p:sp>
      <p:sp>
        <p:nvSpPr>
          <p:cNvPr id="2" name="Rectángulo 1">
            <a:extLst>
              <a:ext uri="{FF2B5EF4-FFF2-40B4-BE49-F238E27FC236}">
                <a16:creationId xmlns:a16="http://schemas.microsoft.com/office/drawing/2014/main" id="{2C7AAF12-416F-44F8-BB08-B999C33F5FEB}"/>
              </a:ext>
            </a:extLst>
          </p:cNvPr>
          <p:cNvSpPr/>
          <p:nvPr/>
        </p:nvSpPr>
        <p:spPr>
          <a:xfrm>
            <a:off x="859134" y="1121272"/>
            <a:ext cx="7822642" cy="4201150"/>
          </a:xfrm>
          <a:prstGeom prst="rect">
            <a:avLst/>
          </a:prstGeom>
        </p:spPr>
        <p:txBody>
          <a:bodyPr wrap="square">
            <a:spAutoFit/>
          </a:bodyPr>
          <a:lstStyle/>
          <a:p>
            <a:pPr marL="342900" indent="-342900" algn="just">
              <a:spcBef>
                <a:spcPct val="50000"/>
              </a:spcBef>
              <a:buFont typeface="+mj-lt"/>
              <a:buAutoNum type="arabicPeriod"/>
            </a:pPr>
            <a:r>
              <a:rPr lang="es-ES_tradnl" altLang="es-ES" sz="1600" b="1" dirty="0">
                <a:latin typeface="+mn-lt"/>
              </a:rPr>
              <a:t>Conocer a fondo lo que quieras comunicar</a:t>
            </a:r>
          </a:p>
          <a:p>
            <a:pPr marL="342900" indent="-342900" algn="just">
              <a:spcBef>
                <a:spcPct val="50000"/>
              </a:spcBef>
              <a:buFont typeface="+mj-lt"/>
              <a:buAutoNum type="arabicPeriod"/>
            </a:pPr>
            <a:r>
              <a:rPr lang="es-ES_tradnl" altLang="es-ES" sz="1600" b="1" dirty="0">
                <a:latin typeface="+mn-lt"/>
              </a:rPr>
              <a:t>Cree lo que estás diciendo</a:t>
            </a:r>
          </a:p>
          <a:p>
            <a:pPr marL="342900" indent="-342900" algn="just">
              <a:spcBef>
                <a:spcPct val="50000"/>
              </a:spcBef>
              <a:buFont typeface="+mj-lt"/>
              <a:buAutoNum type="arabicPeriod"/>
            </a:pPr>
            <a:r>
              <a:rPr lang="es-ES_tradnl" altLang="es-ES" sz="1600" b="1" dirty="0">
                <a:latin typeface="+mn-lt"/>
              </a:rPr>
              <a:t>Lenguaje claro y llano</a:t>
            </a:r>
            <a:r>
              <a:rPr lang="es-ES_tradnl" altLang="es-ES" sz="1600" dirty="0">
                <a:latin typeface="+mn-lt"/>
              </a:rPr>
              <a:t>. Evita rebuscamientos y palabras largas. Todo lo que entretiene al espectador o al oyente quita penetración al discurso. Los circunloquios, los tecnicismos, los cultismos son como los elementos de rozamiento que disminuyen el alcance de un proyectil que es nuestra palabra. Evita aburrir con el lenguaje y que te entienda todo el mundo. Si usas tecnicismos o siglas, introdúcelos lentamente y defínelos. </a:t>
            </a:r>
            <a:endParaRPr lang="es-ES_tradnl" altLang="es-ES" sz="1600" b="1" dirty="0">
              <a:latin typeface="+mn-lt"/>
            </a:endParaRPr>
          </a:p>
          <a:p>
            <a:pPr marL="342900" indent="-342900" algn="just">
              <a:spcBef>
                <a:spcPct val="50000"/>
              </a:spcBef>
              <a:buFont typeface="+mj-lt"/>
              <a:buAutoNum type="arabicPeriod"/>
            </a:pPr>
            <a:r>
              <a:rPr lang="es-ES_tradnl" altLang="es-ES" sz="1600" b="1" dirty="0">
                <a:latin typeface="+mn-lt"/>
              </a:rPr>
              <a:t>Lenguaje inclusivo. </a:t>
            </a:r>
            <a:r>
              <a:rPr lang="es-ES_tradnl" altLang="es-ES" sz="1600" dirty="0">
                <a:latin typeface="+mn-lt"/>
              </a:rPr>
              <a:t>Intenta usar </a:t>
            </a:r>
            <a:r>
              <a:rPr lang="es-ES" sz="1600" dirty="0"/>
              <a:t>sustantivos colectivos (ciudadanía, personal investigador, equipo de investigación, participantes…)</a:t>
            </a:r>
            <a:endParaRPr lang="es-ES_tradnl" altLang="es-ES" sz="1600" dirty="0">
              <a:latin typeface="+mn-lt"/>
            </a:endParaRPr>
          </a:p>
          <a:p>
            <a:pPr marL="342900" indent="-342900" algn="just">
              <a:spcBef>
                <a:spcPct val="50000"/>
              </a:spcBef>
              <a:buFont typeface="+mj-lt"/>
              <a:buAutoNum type="arabicPeriod"/>
            </a:pPr>
            <a:r>
              <a:rPr lang="es-ES_tradnl" altLang="es-ES" sz="1600" b="1" dirty="0">
                <a:latin typeface="+mn-lt"/>
              </a:rPr>
              <a:t>Frases cortas y repetidas. </a:t>
            </a:r>
            <a:r>
              <a:rPr lang="es-ES_tradnl" altLang="es-ES" sz="1600" dirty="0">
                <a:latin typeface="+mn-lt"/>
              </a:rPr>
              <a:t>Inicia tu exposición con una frase corta, con el mensaje que quieres hacer llegar. Vuelve a soltar ese mensaje varias veces en el curso de la exposición. El subconsciente de quien te escucha captará que la idea que has repetido es la más importante y acabará recogiéndola.</a:t>
            </a:r>
          </a:p>
          <a:p>
            <a:pPr algn="just">
              <a:spcBef>
                <a:spcPct val="50000"/>
              </a:spcBef>
            </a:pPr>
            <a:endParaRPr lang="es-ES_tradnl" altLang="es-ES" sz="1800" b="1" dirty="0">
              <a:latin typeface="+mn-lt"/>
            </a:endParaRPr>
          </a:p>
        </p:txBody>
      </p:sp>
    </p:spTree>
    <p:extLst>
      <p:ext uri="{BB962C8B-B14F-4D97-AF65-F5344CB8AC3E}">
        <p14:creationId xmlns:p14="http://schemas.microsoft.com/office/powerpoint/2010/main" val="38600110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FE99607A-F80B-45DD-93D4-61BB480F0A7C}"/>
              </a:ext>
            </a:extLst>
          </p:cNvPr>
          <p:cNvSpPr txBox="1">
            <a:spLocks/>
          </p:cNvSpPr>
          <p:nvPr/>
        </p:nvSpPr>
        <p:spPr>
          <a:xfrm>
            <a:off x="252762" y="274629"/>
            <a:ext cx="8345548" cy="1114425"/>
          </a:xfrm>
        </p:spPr>
        <p:txBody>
          <a:bodyPr/>
          <a:lstStyle>
            <a:lvl1pPr algn="ctr" defTabSz="457200" rtl="0" eaLnBrk="1" fontAlgn="base" hangingPunct="1">
              <a:spcBef>
                <a:spcPct val="0"/>
              </a:spcBef>
              <a:spcAft>
                <a:spcPct val="0"/>
              </a:spcAft>
              <a:defRPr sz="2000" b="1" kern="1200">
                <a:solidFill>
                  <a:srgbClr val="4D5B53"/>
                </a:solidFill>
                <a:latin typeface="+mj-lt"/>
                <a:ea typeface="ヒラギノ角ゴ Pro W3" charset="0"/>
                <a:cs typeface="ヒラギノ角ゴ Pro W3" charset="0"/>
              </a:defRPr>
            </a:lvl1pPr>
            <a:lvl2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9pPr>
          </a:lstStyle>
          <a:p>
            <a:pPr algn="l"/>
            <a:r>
              <a:rPr lang="es-ES" dirty="0">
                <a:solidFill>
                  <a:schemeClr val="bg1"/>
                </a:solidFill>
              </a:rPr>
              <a:t>¿Y CÓMO LO CUENTO?</a:t>
            </a:r>
          </a:p>
        </p:txBody>
      </p:sp>
      <p:sp>
        <p:nvSpPr>
          <p:cNvPr id="2" name="Rectángulo 1">
            <a:extLst>
              <a:ext uri="{FF2B5EF4-FFF2-40B4-BE49-F238E27FC236}">
                <a16:creationId xmlns:a16="http://schemas.microsoft.com/office/drawing/2014/main" id="{2C7AAF12-416F-44F8-BB08-B999C33F5FEB}"/>
              </a:ext>
            </a:extLst>
          </p:cNvPr>
          <p:cNvSpPr/>
          <p:nvPr/>
        </p:nvSpPr>
        <p:spPr>
          <a:xfrm>
            <a:off x="859134" y="1121272"/>
            <a:ext cx="7739176" cy="3954929"/>
          </a:xfrm>
          <a:prstGeom prst="rect">
            <a:avLst/>
          </a:prstGeom>
        </p:spPr>
        <p:txBody>
          <a:bodyPr wrap="square">
            <a:spAutoFit/>
          </a:bodyPr>
          <a:lstStyle/>
          <a:p>
            <a:pPr marL="342900" indent="-342900">
              <a:buClr>
                <a:schemeClr val="tx1"/>
              </a:buClr>
              <a:buFont typeface="+mj-lt"/>
              <a:buAutoNum type="arabicPeriod" startAt="6"/>
            </a:pPr>
            <a:r>
              <a:rPr lang="es-ES_tradnl" altLang="es-ES" sz="1600" b="1" dirty="0">
                <a:latin typeface="+mn-lt"/>
              </a:rPr>
              <a:t>Aporta contextualización:  </a:t>
            </a:r>
            <a:r>
              <a:rPr lang="es-ES" sz="1600" dirty="0">
                <a:latin typeface="+mn-lt"/>
              </a:rPr>
              <a:t>Por qué es novedoso nuestro trabajo/descubrimiento, Por qué es útil a la sociedad, A cuántos sujetos beneficia, Cuándo se podrá aplicar …</a:t>
            </a:r>
          </a:p>
          <a:p>
            <a:pPr marL="342900" indent="-342900">
              <a:buClr>
                <a:schemeClr val="tx1"/>
              </a:buClr>
              <a:buFont typeface="+mj-lt"/>
              <a:buAutoNum type="arabicPeriod" startAt="6"/>
            </a:pPr>
            <a:r>
              <a:rPr lang="es-ES_tradnl" altLang="es-ES" sz="1600" b="1" dirty="0">
                <a:latin typeface="+mn-lt"/>
              </a:rPr>
              <a:t>No transmitas un mensaje excesivamente denso: </a:t>
            </a:r>
            <a:r>
              <a:rPr lang="es-ES_tradnl" altLang="es-ES" sz="1600" dirty="0">
                <a:latin typeface="+mn-lt"/>
              </a:rPr>
              <a:t> Si tienes mucho que decir hazlo en varias veces. Está comprobado que cuando se sueltan mensajes con mucha densidad no suele captarse más que una minoría. Además, el espacio que te tienen reservado en la radio, la televisión o la prensa siempre es limitado.</a:t>
            </a:r>
          </a:p>
          <a:p>
            <a:pPr marL="342900" indent="-342900" algn="just">
              <a:spcBef>
                <a:spcPct val="50000"/>
              </a:spcBef>
              <a:buClr>
                <a:schemeClr val="tx1"/>
              </a:buClr>
              <a:buFont typeface="+mj-lt"/>
              <a:buAutoNum type="arabicPeriod" startAt="6"/>
            </a:pPr>
            <a:r>
              <a:rPr lang="es-ES_tradnl" altLang="es-ES" sz="1600" b="1" dirty="0">
                <a:latin typeface="+mn-lt"/>
              </a:rPr>
              <a:t>Busca siempre una imagen: </a:t>
            </a:r>
            <a:r>
              <a:rPr lang="es-ES_tradnl" altLang="es-ES" sz="1600" dirty="0">
                <a:latin typeface="+mn-lt"/>
              </a:rPr>
              <a:t>Si estás en una rueda de prensa coloca un mapa al fondo y levántate para indicar un punto: ésa será la foto. Si el tema es susceptible de tratar en infografía, presenta unos gráficos atractivos y entrégaselos a los periodistas para que ilustren tu disertación. cuenta un ejemplo. Estamos en la cultura audiovisual y todo lo que no tiene imagen es secundario.</a:t>
            </a:r>
          </a:p>
          <a:p>
            <a:pPr marL="342900" indent="-342900" algn="just">
              <a:spcBef>
                <a:spcPct val="50000"/>
              </a:spcBef>
              <a:buClr>
                <a:schemeClr val="tx1"/>
              </a:buClr>
              <a:buFont typeface="+mj-lt"/>
              <a:buAutoNum type="arabicPeriod" startAt="6"/>
            </a:pPr>
            <a:r>
              <a:rPr lang="es-ES_tradnl" altLang="es-ES" sz="1600" b="1" dirty="0">
                <a:latin typeface="+mn-lt"/>
              </a:rPr>
              <a:t>Habla despacio. No des imagen de precipitación ni nerviosismo: </a:t>
            </a:r>
            <a:r>
              <a:rPr lang="es-ES_tradnl" altLang="es-ES" sz="1600" dirty="0">
                <a:latin typeface="+mn-lt"/>
              </a:rPr>
              <a:t>Habla con  rotundidad pero no vayas de estrella. Sé, en suma, una persona normal.</a:t>
            </a:r>
          </a:p>
          <a:p>
            <a:pPr marL="342900" indent="-342900" algn="just">
              <a:spcBef>
                <a:spcPct val="50000"/>
              </a:spcBef>
              <a:buFont typeface="+mj-lt"/>
              <a:buAutoNum type="arabicPeriod" startAt="6"/>
            </a:pPr>
            <a:endParaRPr lang="es-ES_tradnl" altLang="es-ES" sz="1800" b="1" dirty="0">
              <a:latin typeface="+mn-lt"/>
            </a:endParaRPr>
          </a:p>
        </p:txBody>
      </p:sp>
    </p:spTree>
    <p:extLst>
      <p:ext uri="{BB962C8B-B14F-4D97-AF65-F5344CB8AC3E}">
        <p14:creationId xmlns:p14="http://schemas.microsoft.com/office/powerpoint/2010/main" val="15312774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FE99607A-F80B-45DD-93D4-61BB480F0A7C}"/>
              </a:ext>
            </a:extLst>
          </p:cNvPr>
          <p:cNvSpPr txBox="1">
            <a:spLocks/>
          </p:cNvSpPr>
          <p:nvPr/>
        </p:nvSpPr>
        <p:spPr>
          <a:xfrm>
            <a:off x="252762" y="274629"/>
            <a:ext cx="8345548" cy="1114425"/>
          </a:xfrm>
        </p:spPr>
        <p:txBody>
          <a:bodyPr/>
          <a:lstStyle>
            <a:lvl1pPr algn="ctr" defTabSz="457200" rtl="0" eaLnBrk="1" fontAlgn="base" hangingPunct="1">
              <a:spcBef>
                <a:spcPct val="0"/>
              </a:spcBef>
              <a:spcAft>
                <a:spcPct val="0"/>
              </a:spcAft>
              <a:defRPr sz="2000" b="1" kern="1200">
                <a:solidFill>
                  <a:srgbClr val="4D5B53"/>
                </a:solidFill>
                <a:latin typeface="+mj-lt"/>
                <a:ea typeface="ヒラギノ角ゴ Pro W3" charset="0"/>
                <a:cs typeface="ヒラギノ角ゴ Pro W3" charset="0"/>
              </a:defRPr>
            </a:lvl1pPr>
            <a:lvl2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9pPr>
          </a:lstStyle>
          <a:p>
            <a:pPr algn="l"/>
            <a:r>
              <a:rPr lang="es-ES" dirty="0">
                <a:solidFill>
                  <a:schemeClr val="bg1"/>
                </a:solidFill>
              </a:rPr>
              <a:t>¿Y CÓMO LO CUENTO?</a:t>
            </a:r>
          </a:p>
        </p:txBody>
      </p:sp>
      <p:sp>
        <p:nvSpPr>
          <p:cNvPr id="2" name="Rectángulo 1">
            <a:extLst>
              <a:ext uri="{FF2B5EF4-FFF2-40B4-BE49-F238E27FC236}">
                <a16:creationId xmlns:a16="http://schemas.microsoft.com/office/drawing/2014/main" id="{2C7AAF12-416F-44F8-BB08-B999C33F5FEB}"/>
              </a:ext>
            </a:extLst>
          </p:cNvPr>
          <p:cNvSpPr/>
          <p:nvPr/>
        </p:nvSpPr>
        <p:spPr>
          <a:xfrm>
            <a:off x="859134" y="748200"/>
            <a:ext cx="7739176" cy="4401205"/>
          </a:xfrm>
          <a:prstGeom prst="rect">
            <a:avLst/>
          </a:prstGeom>
        </p:spPr>
        <p:txBody>
          <a:bodyPr wrap="square">
            <a:spAutoFit/>
          </a:bodyPr>
          <a:lstStyle/>
          <a:p>
            <a:pPr marL="342900" indent="-342900" algn="just">
              <a:spcBef>
                <a:spcPct val="50000"/>
              </a:spcBef>
              <a:buFont typeface="+mj-lt"/>
              <a:buAutoNum type="arabicPeriod" startAt="8"/>
            </a:pPr>
            <a:r>
              <a:rPr lang="es-ES_tradnl" altLang="es-ES" sz="1600" b="1" dirty="0">
                <a:latin typeface="+mn-lt"/>
              </a:rPr>
              <a:t>Ten previstos los imprevistos: </a:t>
            </a:r>
            <a:r>
              <a:rPr lang="es-ES_tradnl" altLang="es-ES" sz="1600" dirty="0">
                <a:latin typeface="+mn-lt"/>
              </a:rPr>
              <a:t> Prevé con antelación las preguntas más difíciles que te pueden hacer. Prepara respuestas. Aprende a contestar en positivo, escabulléndote de una dificultad: “Ese tema es muy técnico y farragoso, aburriríamos a los oyentes”; “No tengo en este momento los datos exactos y no me gustaría dar un dato erróneo”, “ Sé que compañeros/as de AZTI están trabajando sobre esa materia, pero lamentablemente no soy la persona más adecuada para contestar a este tema”…</a:t>
            </a:r>
          </a:p>
          <a:p>
            <a:pPr marL="342900" indent="-342900" algn="just">
              <a:spcBef>
                <a:spcPct val="50000"/>
              </a:spcBef>
              <a:buFont typeface="+mj-lt"/>
              <a:buAutoNum type="arabicPeriod" startAt="8"/>
            </a:pPr>
            <a:r>
              <a:rPr lang="es-ES_tradnl" altLang="es-ES" sz="1600" b="1" dirty="0">
                <a:latin typeface="+mn-lt"/>
              </a:rPr>
              <a:t>No atiborres a los oyentes con datos técnicos y cifras: </a:t>
            </a:r>
            <a:r>
              <a:rPr lang="es-ES_tradnl" altLang="es-ES" sz="1600" dirty="0">
                <a:latin typeface="+mn-lt"/>
              </a:rPr>
              <a:t> Evita también excesivos calificativos, oraciones subordinadas y “muletillas” reiterativas. La gente necesita entender el mensaje simple y sencillo. Pon ejemplos que tengan imagen. Puedes decir “las instalaciones, sustracción de arenas… tendrán una superficie equivalente a seis campos de fútbol”.  </a:t>
            </a:r>
            <a:r>
              <a:rPr lang="es-ES_tradnl" altLang="es-ES" sz="1600" b="1" dirty="0">
                <a:latin typeface="+mn-lt"/>
              </a:rPr>
              <a:t>Alusiones al mundo cotidiano, comparaciones.</a:t>
            </a:r>
          </a:p>
          <a:p>
            <a:pPr marL="342900" indent="-342900" algn="just">
              <a:spcBef>
                <a:spcPct val="50000"/>
              </a:spcBef>
              <a:buFont typeface="+mj-lt"/>
              <a:buAutoNum type="arabicPeriod" startAt="8"/>
            </a:pPr>
            <a:r>
              <a:rPr lang="es-ES_tradnl" altLang="es-ES" sz="1600" b="1" dirty="0">
                <a:latin typeface="+mn-lt"/>
              </a:rPr>
              <a:t>No conviene el enfrentamiento; tampoco sirve confiarse. </a:t>
            </a:r>
            <a:r>
              <a:rPr lang="es-ES_tradnl" altLang="es-ES" sz="1600" dirty="0">
                <a:latin typeface="+mn-lt"/>
              </a:rPr>
              <a:t>Si no deseamos que se publique algo, lo mejor es que no lo conozcan. Los comentarios íntimos y confidenciales, el </a:t>
            </a:r>
            <a:r>
              <a:rPr lang="es-ES_tradnl" altLang="es-ES" sz="1600" i="1" dirty="0">
                <a:latin typeface="+mn-lt"/>
              </a:rPr>
              <a:t>off </a:t>
            </a:r>
            <a:r>
              <a:rPr lang="es-ES_tradnl" altLang="es-ES" sz="1600" i="1" dirty="0" err="1">
                <a:latin typeface="+mn-lt"/>
              </a:rPr>
              <a:t>the</a:t>
            </a:r>
            <a:r>
              <a:rPr lang="es-ES_tradnl" altLang="es-ES" sz="1600" i="1" dirty="0">
                <a:latin typeface="+mn-lt"/>
              </a:rPr>
              <a:t> </a:t>
            </a:r>
            <a:r>
              <a:rPr lang="es-ES_tradnl" altLang="es-ES" sz="1600" i="1" dirty="0" err="1">
                <a:latin typeface="+mn-lt"/>
              </a:rPr>
              <a:t>record</a:t>
            </a:r>
            <a:r>
              <a:rPr lang="es-ES_tradnl" altLang="es-ES" sz="1600" dirty="0">
                <a:latin typeface="+mn-lt"/>
              </a:rPr>
              <a:t>, han dado bastantes.</a:t>
            </a:r>
          </a:p>
          <a:p>
            <a:pPr marL="342900" indent="-342900" algn="just">
              <a:spcBef>
                <a:spcPct val="50000"/>
              </a:spcBef>
              <a:buFont typeface="+mj-lt"/>
              <a:buAutoNum type="arabicPeriod" startAt="8"/>
            </a:pPr>
            <a:r>
              <a:rPr lang="es-ES" sz="1600" b="1" dirty="0"/>
              <a:t>Dotar de documentación al periodista: </a:t>
            </a:r>
            <a:r>
              <a:rPr lang="es-ES" sz="1600" dirty="0"/>
              <a:t>artículos científicos, </a:t>
            </a:r>
            <a:r>
              <a:rPr lang="es-ES" sz="1600" dirty="0" err="1"/>
              <a:t>dossieres</a:t>
            </a:r>
            <a:r>
              <a:rPr lang="es-ES" sz="1600" dirty="0"/>
              <a:t> del proyecto, datos para diseñar una infografía, imágenes de archivo o recurso…</a:t>
            </a:r>
            <a:endParaRPr lang="es-ES_tradnl" altLang="es-ES" sz="1600" b="1" dirty="0">
              <a:latin typeface="+mn-lt"/>
            </a:endParaRPr>
          </a:p>
        </p:txBody>
      </p:sp>
      <p:sp>
        <p:nvSpPr>
          <p:cNvPr id="4" name="Marcador de contenido 2">
            <a:extLst>
              <a:ext uri="{FF2B5EF4-FFF2-40B4-BE49-F238E27FC236}">
                <a16:creationId xmlns:a16="http://schemas.microsoft.com/office/drawing/2014/main" id="{C5B6C7B6-128D-4AAC-829E-53E459C6B123}"/>
              </a:ext>
            </a:extLst>
          </p:cNvPr>
          <p:cNvSpPr txBox="1">
            <a:spLocks/>
          </p:cNvSpPr>
          <p:nvPr/>
        </p:nvSpPr>
        <p:spPr>
          <a:xfrm>
            <a:off x="-3602019" y="1514247"/>
            <a:ext cx="3602020" cy="3186354"/>
          </a:xfrm>
        </p:spPr>
        <p:txBody>
          <a:bodyPr/>
          <a:lstStyle>
            <a:lvl1pPr marL="342900" indent="-342900" algn="l" defTabSz="457200" rtl="0" eaLnBrk="1" fontAlgn="base" hangingPunct="1">
              <a:spcBef>
                <a:spcPct val="20000"/>
              </a:spcBef>
              <a:spcAft>
                <a:spcPct val="0"/>
              </a:spcAft>
              <a:buFont typeface="Arial" charset="0"/>
              <a:buChar char="•"/>
              <a:defRPr sz="2000" kern="1200">
                <a:solidFill>
                  <a:schemeClr val="tx1"/>
                </a:solidFill>
                <a:latin typeface="+mn-lt"/>
                <a:ea typeface="ヒラギノ角ゴ Pro W3" charset="0"/>
                <a:cs typeface="ヒラギノ角ゴ Pro W3" charset="0"/>
              </a:defRPr>
            </a:lvl1pPr>
            <a:lvl2pPr marL="742950" indent="-285750" algn="l" defTabSz="457200" rtl="0" eaLnBrk="1" fontAlgn="base" hangingPunct="1">
              <a:spcBef>
                <a:spcPct val="20000"/>
              </a:spcBef>
              <a:spcAft>
                <a:spcPct val="0"/>
              </a:spcAft>
              <a:buFont typeface="Arial" charset="0"/>
              <a:buChar char="–"/>
              <a:defRPr sz="1800" kern="1200">
                <a:solidFill>
                  <a:schemeClr val="tx1"/>
                </a:solidFill>
                <a:latin typeface="+mn-lt"/>
                <a:ea typeface="ヒラギノ角ゴ Pro W3" charset="0"/>
                <a:cs typeface="+mn-cs"/>
              </a:defRPr>
            </a:lvl2pPr>
            <a:lvl3pPr marL="1143000" indent="-228600" algn="l" defTabSz="457200" rtl="0" eaLnBrk="1" fontAlgn="base" hangingPunct="1">
              <a:spcBef>
                <a:spcPct val="20000"/>
              </a:spcBef>
              <a:spcAft>
                <a:spcPct val="0"/>
              </a:spcAft>
              <a:buFont typeface="Arial" charset="0"/>
              <a:buChar char="•"/>
              <a:defRPr sz="1600" kern="1200">
                <a:solidFill>
                  <a:schemeClr val="tx1"/>
                </a:solidFill>
                <a:latin typeface="+mn-lt"/>
                <a:ea typeface="ヒラギノ角ゴ Pro W3" charset="0"/>
                <a:cs typeface="+mn-cs"/>
              </a:defRPr>
            </a:lvl3pPr>
            <a:lvl4pPr marL="1600200" indent="-228600" algn="l" defTabSz="457200" rtl="0" eaLnBrk="1" fontAlgn="base" hangingPunct="1">
              <a:spcBef>
                <a:spcPct val="20000"/>
              </a:spcBef>
              <a:spcAft>
                <a:spcPct val="0"/>
              </a:spcAft>
              <a:buFont typeface="Arial" charset="0"/>
              <a:buChar char="–"/>
              <a:defRPr sz="1400" kern="1200">
                <a:solidFill>
                  <a:schemeClr val="tx1"/>
                </a:solidFill>
                <a:latin typeface="+mn-lt"/>
                <a:ea typeface="ヒラギノ角ゴ Pro W3"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ヒラギノ角ゴ Pro W3"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s-ES" dirty="0"/>
          </a:p>
        </p:txBody>
      </p:sp>
    </p:spTree>
    <p:extLst>
      <p:ext uri="{BB962C8B-B14F-4D97-AF65-F5344CB8AC3E}">
        <p14:creationId xmlns:p14="http://schemas.microsoft.com/office/powerpoint/2010/main" val="29388738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arcador de texto 2">
            <a:extLst>
              <a:ext uri="{FF2B5EF4-FFF2-40B4-BE49-F238E27FC236}">
                <a16:creationId xmlns:a16="http://schemas.microsoft.com/office/drawing/2014/main" id="{A5D317B1-70AF-4FBF-9BD6-2D999BEA3E4A}"/>
              </a:ext>
            </a:extLst>
          </p:cNvPr>
          <p:cNvSpPr txBox="1">
            <a:spLocks/>
          </p:cNvSpPr>
          <p:nvPr/>
        </p:nvSpPr>
        <p:spPr>
          <a:xfrm>
            <a:off x="602119" y="364450"/>
            <a:ext cx="2501880" cy="341417"/>
          </a:xfrm>
          <a:prstGeom prst="rect">
            <a:avLst/>
          </a:prstGeom>
        </p:spPr>
        <p:txBody>
          <a:bodyPr vert="horz" lIns="68580" tIns="34290" rIns="68580" bIns="34290" rtlCol="0" anchor="b">
            <a:noAutofit/>
          </a:bodyPr>
          <a:lstStyle>
            <a:lvl1pPr marL="0" indent="0" algn="l" defTabSz="685800" rtl="0" eaLnBrk="1" latinLnBrk="0" hangingPunct="1">
              <a:lnSpc>
                <a:spcPct val="84000"/>
              </a:lnSpc>
              <a:spcBef>
                <a:spcPts val="0"/>
              </a:spcBef>
              <a:spcAft>
                <a:spcPts val="0"/>
              </a:spcAft>
              <a:buFont typeface="Franklin Gothic Book" panose="020B0503020102020204" pitchFamily="34" charset="0"/>
              <a:buNone/>
              <a:defRPr sz="2400" b="0" kern="1200" baseline="0">
                <a:solidFill>
                  <a:schemeClr val="tx2"/>
                </a:solidFill>
                <a:latin typeface="+mn-lt"/>
                <a:ea typeface="+mn-ea"/>
                <a:cs typeface="+mn-cs"/>
              </a:defRPr>
            </a:lvl1pPr>
            <a:lvl2pPr marL="342900" indent="0" algn="l" defTabSz="685800" rtl="0" eaLnBrk="1" latinLnBrk="0" hangingPunct="1">
              <a:lnSpc>
                <a:spcPct val="94000"/>
              </a:lnSpc>
              <a:spcBef>
                <a:spcPts val="500"/>
              </a:spcBef>
              <a:spcAft>
                <a:spcPts val="200"/>
              </a:spcAft>
              <a:buFont typeface="Franklin Gothic Book" panose="020B0503020102020204" pitchFamily="34" charset="0"/>
              <a:buNone/>
              <a:defRPr sz="1500" b="1" i="1" kern="1200" baseline="0">
                <a:solidFill>
                  <a:schemeClr val="tx2"/>
                </a:solidFill>
                <a:latin typeface="+mn-lt"/>
                <a:ea typeface="+mn-ea"/>
                <a:cs typeface="+mn-cs"/>
              </a:defRPr>
            </a:lvl2pPr>
            <a:lvl3pPr marL="685800" indent="0" algn="l" defTabSz="685800" rtl="0" eaLnBrk="1" latinLnBrk="0" hangingPunct="1">
              <a:lnSpc>
                <a:spcPct val="94000"/>
              </a:lnSpc>
              <a:spcBef>
                <a:spcPts val="500"/>
              </a:spcBef>
              <a:spcAft>
                <a:spcPts val="200"/>
              </a:spcAft>
              <a:buFont typeface="Franklin Gothic Book" panose="020B0503020102020204" pitchFamily="34" charset="0"/>
              <a:buNone/>
              <a:defRPr sz="1350" b="1" kern="1200" baseline="0">
                <a:solidFill>
                  <a:schemeClr val="tx2"/>
                </a:solidFill>
                <a:latin typeface="+mn-lt"/>
                <a:ea typeface="+mn-ea"/>
                <a:cs typeface="+mn-cs"/>
              </a:defRPr>
            </a:lvl3pPr>
            <a:lvl4pPr marL="1028700" indent="0" algn="l" defTabSz="685800" rtl="0" eaLnBrk="1" latinLnBrk="0" hangingPunct="1">
              <a:lnSpc>
                <a:spcPct val="94000"/>
              </a:lnSpc>
              <a:spcBef>
                <a:spcPts val="500"/>
              </a:spcBef>
              <a:spcAft>
                <a:spcPts val="200"/>
              </a:spcAft>
              <a:buFont typeface="Franklin Gothic Book" panose="020B0503020102020204" pitchFamily="34" charset="0"/>
              <a:buNone/>
              <a:defRPr sz="1200" b="1" i="1" kern="1200" baseline="0">
                <a:solidFill>
                  <a:schemeClr val="tx2"/>
                </a:solidFill>
                <a:latin typeface="+mn-lt"/>
                <a:ea typeface="+mn-ea"/>
                <a:cs typeface="+mn-cs"/>
              </a:defRPr>
            </a:lvl4pPr>
            <a:lvl5pPr marL="1371600" indent="0" algn="l" defTabSz="685800" rtl="0" eaLnBrk="1" latinLnBrk="0" hangingPunct="1">
              <a:lnSpc>
                <a:spcPct val="94000"/>
              </a:lnSpc>
              <a:spcBef>
                <a:spcPts val="500"/>
              </a:spcBef>
              <a:spcAft>
                <a:spcPts val="200"/>
              </a:spcAft>
              <a:buFont typeface="Franklin Gothic Book" panose="020B0503020102020204" pitchFamily="34" charset="0"/>
              <a:buNone/>
              <a:defRPr sz="1200" b="1" kern="1200" baseline="0">
                <a:solidFill>
                  <a:schemeClr val="tx2"/>
                </a:solidFill>
                <a:latin typeface="+mn-lt"/>
                <a:ea typeface="+mn-ea"/>
                <a:cs typeface="+mn-cs"/>
              </a:defRPr>
            </a:lvl5pPr>
            <a:lvl6pPr marL="1714500" indent="0" algn="l" defTabSz="685800" rtl="0" eaLnBrk="1" latinLnBrk="0" hangingPunct="1">
              <a:lnSpc>
                <a:spcPct val="94000"/>
              </a:lnSpc>
              <a:spcBef>
                <a:spcPts val="500"/>
              </a:spcBef>
              <a:spcAft>
                <a:spcPts val="200"/>
              </a:spcAft>
              <a:buFont typeface="Franklin Gothic Book" panose="020B0503020102020204" pitchFamily="34" charset="0"/>
              <a:buNone/>
              <a:defRPr sz="1200" b="1" i="1" kern="1200" baseline="0">
                <a:solidFill>
                  <a:schemeClr val="tx2"/>
                </a:solidFill>
                <a:latin typeface="+mn-lt"/>
                <a:ea typeface="+mn-ea"/>
                <a:cs typeface="+mn-cs"/>
              </a:defRPr>
            </a:lvl6pPr>
            <a:lvl7pPr marL="2057400" indent="0" algn="l" defTabSz="685800" rtl="0" eaLnBrk="1" latinLnBrk="0" hangingPunct="1">
              <a:lnSpc>
                <a:spcPct val="94000"/>
              </a:lnSpc>
              <a:spcBef>
                <a:spcPts val="500"/>
              </a:spcBef>
              <a:spcAft>
                <a:spcPts val="200"/>
              </a:spcAft>
              <a:buFont typeface="Franklin Gothic Book" panose="020B0503020102020204" pitchFamily="34" charset="0"/>
              <a:buNone/>
              <a:defRPr sz="1200" b="1" kern="1200" baseline="0">
                <a:solidFill>
                  <a:schemeClr val="tx2"/>
                </a:solidFill>
                <a:latin typeface="+mn-lt"/>
                <a:ea typeface="+mn-ea"/>
                <a:cs typeface="+mn-cs"/>
              </a:defRPr>
            </a:lvl7pPr>
            <a:lvl8pPr marL="2400300" indent="0" algn="l" defTabSz="685800" rtl="0" eaLnBrk="1" latinLnBrk="0" hangingPunct="1">
              <a:lnSpc>
                <a:spcPct val="94000"/>
              </a:lnSpc>
              <a:spcBef>
                <a:spcPts val="500"/>
              </a:spcBef>
              <a:spcAft>
                <a:spcPts val="200"/>
              </a:spcAft>
              <a:buFont typeface="Franklin Gothic Book" panose="020B0503020102020204" pitchFamily="34" charset="0"/>
              <a:buNone/>
              <a:defRPr sz="1200" b="1" i="1" kern="1200" baseline="0">
                <a:solidFill>
                  <a:schemeClr val="tx2"/>
                </a:solidFill>
                <a:latin typeface="+mn-lt"/>
                <a:ea typeface="+mn-ea"/>
                <a:cs typeface="+mn-cs"/>
              </a:defRPr>
            </a:lvl8pPr>
            <a:lvl9pPr marL="2743200" indent="0" algn="l" defTabSz="685800" rtl="0" eaLnBrk="1" latinLnBrk="0" hangingPunct="1">
              <a:lnSpc>
                <a:spcPct val="94000"/>
              </a:lnSpc>
              <a:spcBef>
                <a:spcPts val="500"/>
              </a:spcBef>
              <a:spcAft>
                <a:spcPts val="200"/>
              </a:spcAft>
              <a:buFont typeface="Franklin Gothic Book" panose="020B0503020102020204" pitchFamily="34" charset="0"/>
              <a:buNone/>
              <a:defRPr sz="1200" b="1" kern="1200" baseline="0">
                <a:solidFill>
                  <a:schemeClr val="tx2"/>
                </a:solidFill>
                <a:latin typeface="+mn-lt"/>
                <a:ea typeface="+mn-ea"/>
                <a:cs typeface="+mn-cs"/>
              </a:defRPr>
            </a:lvl9pPr>
          </a:lstStyle>
          <a:p>
            <a:r>
              <a:rPr lang="es-ES" sz="1800" b="1" dirty="0">
                <a:solidFill>
                  <a:schemeClr val="bg1"/>
                </a:solidFill>
              </a:rPr>
              <a:t>CONCISIÓN</a:t>
            </a:r>
          </a:p>
        </p:txBody>
      </p:sp>
      <p:pic>
        <p:nvPicPr>
          <p:cNvPr id="2" name="Imagen 1">
            <a:extLst>
              <a:ext uri="{FF2B5EF4-FFF2-40B4-BE49-F238E27FC236}">
                <a16:creationId xmlns:a16="http://schemas.microsoft.com/office/drawing/2014/main" id="{4B85B4D9-820A-475D-A680-64FCEA195131}"/>
              </a:ext>
            </a:extLst>
          </p:cNvPr>
          <p:cNvPicPr>
            <a:picLocks noChangeAspect="1"/>
          </p:cNvPicPr>
          <p:nvPr/>
        </p:nvPicPr>
        <p:blipFill rotWithShape="1">
          <a:blip r:embed="rId2"/>
          <a:srcRect l="3592" t="35038" r="24757" b="25092"/>
          <a:stretch/>
        </p:blipFill>
        <p:spPr>
          <a:xfrm>
            <a:off x="372864" y="1093576"/>
            <a:ext cx="8815526" cy="2759333"/>
          </a:xfrm>
          <a:prstGeom prst="rect">
            <a:avLst/>
          </a:prstGeom>
        </p:spPr>
      </p:pic>
    </p:spTree>
    <p:extLst>
      <p:ext uri="{BB962C8B-B14F-4D97-AF65-F5344CB8AC3E}">
        <p14:creationId xmlns:p14="http://schemas.microsoft.com/office/powerpoint/2010/main" val="38973389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2"/>
          <p:cNvSpPr txBox="1">
            <a:spLocks/>
          </p:cNvSpPr>
          <p:nvPr/>
        </p:nvSpPr>
        <p:spPr>
          <a:xfrm>
            <a:off x="1143657" y="364450"/>
            <a:ext cx="2501880" cy="341417"/>
          </a:xfrm>
          <a:prstGeom prst="rect">
            <a:avLst/>
          </a:prstGeom>
        </p:spPr>
        <p:txBody>
          <a:bodyPr vert="horz" lIns="68580" tIns="34290" rIns="68580" bIns="34290" rtlCol="0" anchor="b">
            <a:noAutofit/>
          </a:bodyPr>
          <a:lstStyle>
            <a:lvl1pPr marL="0" indent="0" algn="l" defTabSz="685800" rtl="0" eaLnBrk="1" latinLnBrk="0" hangingPunct="1">
              <a:lnSpc>
                <a:spcPct val="84000"/>
              </a:lnSpc>
              <a:spcBef>
                <a:spcPts val="0"/>
              </a:spcBef>
              <a:spcAft>
                <a:spcPts val="0"/>
              </a:spcAft>
              <a:buFont typeface="Franklin Gothic Book" panose="020B0503020102020204" pitchFamily="34" charset="0"/>
              <a:buNone/>
              <a:defRPr sz="2400" b="0" kern="1200" baseline="0">
                <a:solidFill>
                  <a:schemeClr val="tx2"/>
                </a:solidFill>
                <a:latin typeface="+mn-lt"/>
                <a:ea typeface="+mn-ea"/>
                <a:cs typeface="+mn-cs"/>
              </a:defRPr>
            </a:lvl1pPr>
            <a:lvl2pPr marL="342900" indent="0" algn="l" defTabSz="685800" rtl="0" eaLnBrk="1" latinLnBrk="0" hangingPunct="1">
              <a:lnSpc>
                <a:spcPct val="94000"/>
              </a:lnSpc>
              <a:spcBef>
                <a:spcPts val="500"/>
              </a:spcBef>
              <a:spcAft>
                <a:spcPts val="200"/>
              </a:spcAft>
              <a:buFont typeface="Franklin Gothic Book" panose="020B0503020102020204" pitchFamily="34" charset="0"/>
              <a:buNone/>
              <a:defRPr sz="1500" b="1" i="1" kern="1200" baseline="0">
                <a:solidFill>
                  <a:schemeClr val="tx2"/>
                </a:solidFill>
                <a:latin typeface="+mn-lt"/>
                <a:ea typeface="+mn-ea"/>
                <a:cs typeface="+mn-cs"/>
              </a:defRPr>
            </a:lvl2pPr>
            <a:lvl3pPr marL="685800" indent="0" algn="l" defTabSz="685800" rtl="0" eaLnBrk="1" latinLnBrk="0" hangingPunct="1">
              <a:lnSpc>
                <a:spcPct val="94000"/>
              </a:lnSpc>
              <a:spcBef>
                <a:spcPts val="500"/>
              </a:spcBef>
              <a:spcAft>
                <a:spcPts val="200"/>
              </a:spcAft>
              <a:buFont typeface="Franklin Gothic Book" panose="020B0503020102020204" pitchFamily="34" charset="0"/>
              <a:buNone/>
              <a:defRPr sz="1350" b="1" kern="1200" baseline="0">
                <a:solidFill>
                  <a:schemeClr val="tx2"/>
                </a:solidFill>
                <a:latin typeface="+mn-lt"/>
                <a:ea typeface="+mn-ea"/>
                <a:cs typeface="+mn-cs"/>
              </a:defRPr>
            </a:lvl3pPr>
            <a:lvl4pPr marL="1028700" indent="0" algn="l" defTabSz="685800" rtl="0" eaLnBrk="1" latinLnBrk="0" hangingPunct="1">
              <a:lnSpc>
                <a:spcPct val="94000"/>
              </a:lnSpc>
              <a:spcBef>
                <a:spcPts val="500"/>
              </a:spcBef>
              <a:spcAft>
                <a:spcPts val="200"/>
              </a:spcAft>
              <a:buFont typeface="Franklin Gothic Book" panose="020B0503020102020204" pitchFamily="34" charset="0"/>
              <a:buNone/>
              <a:defRPr sz="1200" b="1" i="1" kern="1200" baseline="0">
                <a:solidFill>
                  <a:schemeClr val="tx2"/>
                </a:solidFill>
                <a:latin typeface="+mn-lt"/>
                <a:ea typeface="+mn-ea"/>
                <a:cs typeface="+mn-cs"/>
              </a:defRPr>
            </a:lvl4pPr>
            <a:lvl5pPr marL="1371600" indent="0" algn="l" defTabSz="685800" rtl="0" eaLnBrk="1" latinLnBrk="0" hangingPunct="1">
              <a:lnSpc>
                <a:spcPct val="94000"/>
              </a:lnSpc>
              <a:spcBef>
                <a:spcPts val="500"/>
              </a:spcBef>
              <a:spcAft>
                <a:spcPts val="200"/>
              </a:spcAft>
              <a:buFont typeface="Franklin Gothic Book" panose="020B0503020102020204" pitchFamily="34" charset="0"/>
              <a:buNone/>
              <a:defRPr sz="1200" b="1" kern="1200" baseline="0">
                <a:solidFill>
                  <a:schemeClr val="tx2"/>
                </a:solidFill>
                <a:latin typeface="+mn-lt"/>
                <a:ea typeface="+mn-ea"/>
                <a:cs typeface="+mn-cs"/>
              </a:defRPr>
            </a:lvl5pPr>
            <a:lvl6pPr marL="1714500" indent="0" algn="l" defTabSz="685800" rtl="0" eaLnBrk="1" latinLnBrk="0" hangingPunct="1">
              <a:lnSpc>
                <a:spcPct val="94000"/>
              </a:lnSpc>
              <a:spcBef>
                <a:spcPts val="500"/>
              </a:spcBef>
              <a:spcAft>
                <a:spcPts val="200"/>
              </a:spcAft>
              <a:buFont typeface="Franklin Gothic Book" panose="020B0503020102020204" pitchFamily="34" charset="0"/>
              <a:buNone/>
              <a:defRPr sz="1200" b="1" i="1" kern="1200" baseline="0">
                <a:solidFill>
                  <a:schemeClr val="tx2"/>
                </a:solidFill>
                <a:latin typeface="+mn-lt"/>
                <a:ea typeface="+mn-ea"/>
                <a:cs typeface="+mn-cs"/>
              </a:defRPr>
            </a:lvl6pPr>
            <a:lvl7pPr marL="2057400" indent="0" algn="l" defTabSz="685800" rtl="0" eaLnBrk="1" latinLnBrk="0" hangingPunct="1">
              <a:lnSpc>
                <a:spcPct val="94000"/>
              </a:lnSpc>
              <a:spcBef>
                <a:spcPts val="500"/>
              </a:spcBef>
              <a:spcAft>
                <a:spcPts val="200"/>
              </a:spcAft>
              <a:buFont typeface="Franklin Gothic Book" panose="020B0503020102020204" pitchFamily="34" charset="0"/>
              <a:buNone/>
              <a:defRPr sz="1200" b="1" kern="1200" baseline="0">
                <a:solidFill>
                  <a:schemeClr val="tx2"/>
                </a:solidFill>
                <a:latin typeface="+mn-lt"/>
                <a:ea typeface="+mn-ea"/>
                <a:cs typeface="+mn-cs"/>
              </a:defRPr>
            </a:lvl7pPr>
            <a:lvl8pPr marL="2400300" indent="0" algn="l" defTabSz="685800" rtl="0" eaLnBrk="1" latinLnBrk="0" hangingPunct="1">
              <a:lnSpc>
                <a:spcPct val="94000"/>
              </a:lnSpc>
              <a:spcBef>
                <a:spcPts val="500"/>
              </a:spcBef>
              <a:spcAft>
                <a:spcPts val="200"/>
              </a:spcAft>
              <a:buFont typeface="Franklin Gothic Book" panose="020B0503020102020204" pitchFamily="34" charset="0"/>
              <a:buNone/>
              <a:defRPr sz="1200" b="1" i="1" kern="1200" baseline="0">
                <a:solidFill>
                  <a:schemeClr val="tx2"/>
                </a:solidFill>
                <a:latin typeface="+mn-lt"/>
                <a:ea typeface="+mn-ea"/>
                <a:cs typeface="+mn-cs"/>
              </a:defRPr>
            </a:lvl8pPr>
            <a:lvl9pPr marL="2743200" indent="0" algn="l" defTabSz="685800" rtl="0" eaLnBrk="1" latinLnBrk="0" hangingPunct="1">
              <a:lnSpc>
                <a:spcPct val="94000"/>
              </a:lnSpc>
              <a:spcBef>
                <a:spcPts val="500"/>
              </a:spcBef>
              <a:spcAft>
                <a:spcPts val="200"/>
              </a:spcAft>
              <a:buFont typeface="Franklin Gothic Book" panose="020B0503020102020204" pitchFamily="34" charset="0"/>
              <a:buNone/>
              <a:defRPr sz="1200" b="1" kern="1200" baseline="0">
                <a:solidFill>
                  <a:schemeClr val="tx2"/>
                </a:solidFill>
                <a:latin typeface="+mn-lt"/>
                <a:ea typeface="+mn-ea"/>
                <a:cs typeface="+mn-cs"/>
              </a:defRPr>
            </a:lvl9pPr>
          </a:lstStyle>
          <a:p>
            <a:r>
              <a:rPr lang="es-ES" sz="1800" b="1" dirty="0">
                <a:solidFill>
                  <a:schemeClr val="bg1"/>
                </a:solidFill>
              </a:rPr>
              <a:t>Discurso científico</a:t>
            </a:r>
          </a:p>
        </p:txBody>
      </p:sp>
      <p:sp>
        <p:nvSpPr>
          <p:cNvPr id="8" name="Marcador de contenido 3"/>
          <p:cNvSpPr txBox="1">
            <a:spLocks/>
          </p:cNvSpPr>
          <p:nvPr/>
        </p:nvSpPr>
        <p:spPr>
          <a:xfrm>
            <a:off x="1143658" y="799840"/>
            <a:ext cx="2644888" cy="3942438"/>
          </a:xfrm>
          <a:prstGeom prst="rect">
            <a:avLst/>
          </a:prstGeom>
        </p:spPr>
        <p:txBody>
          <a:bodyPr vert="horz" lIns="68580" tIns="34290" rIns="68580" bIns="34290" rtlCol="0">
            <a:normAutofit fontScale="62500" lnSpcReduction="20000"/>
          </a:bodyPr>
          <a:lst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lnSpc>
                <a:spcPct val="120000"/>
              </a:lnSpc>
              <a:buNone/>
            </a:pPr>
            <a:r>
              <a:rPr lang="es-ES" sz="1800" dirty="0"/>
              <a:t>Los genes son la unidad básica de la herencia, quienes determinan las características de cada ser. Se agrupan en cromosomas, la mitad heredados del padre y la otra mitad de la  madre. Mientras, las proteínas están formadas por aminoácidos y son imprescindibles para el crecimiento del organismo.</a:t>
            </a:r>
          </a:p>
          <a:p>
            <a:pPr marL="0" indent="0">
              <a:lnSpc>
                <a:spcPct val="120000"/>
              </a:lnSpc>
              <a:buNone/>
            </a:pPr>
            <a:r>
              <a:rPr lang="es-ES" sz="1800" dirty="0"/>
              <a:t>Los genes son los que determinan, en gran medida, qué proteínas tiene una célula, un tejido o un organismo y qué funciones debe cumplir. Las proteínas se sintetizan (se forman) dependiendo de cómo se encuentren regulados los genes que las codifican, por lo tanto, son susceptibles a señales o factores externos.</a:t>
            </a:r>
          </a:p>
          <a:p>
            <a:endParaRPr lang="es-ES" sz="1500" dirty="0"/>
          </a:p>
        </p:txBody>
      </p:sp>
      <p:sp>
        <p:nvSpPr>
          <p:cNvPr id="9" name="Marcador de texto 4"/>
          <p:cNvSpPr txBox="1">
            <a:spLocks/>
          </p:cNvSpPr>
          <p:nvPr/>
        </p:nvSpPr>
        <p:spPr>
          <a:xfrm>
            <a:off x="5124636" y="375669"/>
            <a:ext cx="2501880" cy="326409"/>
          </a:xfrm>
          <a:prstGeom prst="rect">
            <a:avLst/>
          </a:prstGeom>
        </p:spPr>
        <p:txBody>
          <a:bodyPr vert="horz" lIns="68580" tIns="34290" rIns="68580" bIns="34290" rtlCol="0" anchor="b">
            <a:noAutofit/>
          </a:bodyPr>
          <a:lstStyle>
            <a:lvl1pPr marL="0" indent="0" algn="l" defTabSz="685800" rtl="0" eaLnBrk="1" latinLnBrk="0" hangingPunct="1">
              <a:lnSpc>
                <a:spcPct val="84000"/>
              </a:lnSpc>
              <a:spcBef>
                <a:spcPts val="0"/>
              </a:spcBef>
              <a:spcAft>
                <a:spcPts val="0"/>
              </a:spcAft>
              <a:buFont typeface="Franklin Gothic Book" panose="020B0503020102020204" pitchFamily="34" charset="0"/>
              <a:buNone/>
              <a:defRPr sz="2400" b="0" kern="1200" baseline="0">
                <a:solidFill>
                  <a:schemeClr val="tx2"/>
                </a:solidFill>
                <a:latin typeface="+mn-lt"/>
                <a:ea typeface="+mn-ea"/>
                <a:cs typeface="+mn-cs"/>
              </a:defRPr>
            </a:lvl1pPr>
            <a:lvl2pPr marL="342900" indent="0" algn="l" defTabSz="685800" rtl="0" eaLnBrk="1" latinLnBrk="0" hangingPunct="1">
              <a:lnSpc>
                <a:spcPct val="94000"/>
              </a:lnSpc>
              <a:spcBef>
                <a:spcPts val="500"/>
              </a:spcBef>
              <a:spcAft>
                <a:spcPts val="200"/>
              </a:spcAft>
              <a:buFont typeface="Franklin Gothic Book" panose="020B0503020102020204" pitchFamily="34" charset="0"/>
              <a:buNone/>
              <a:defRPr sz="1500" b="1" i="1" kern="1200" baseline="0">
                <a:solidFill>
                  <a:schemeClr val="tx2"/>
                </a:solidFill>
                <a:latin typeface="+mn-lt"/>
                <a:ea typeface="+mn-ea"/>
                <a:cs typeface="+mn-cs"/>
              </a:defRPr>
            </a:lvl2pPr>
            <a:lvl3pPr marL="685800" indent="0" algn="l" defTabSz="685800" rtl="0" eaLnBrk="1" latinLnBrk="0" hangingPunct="1">
              <a:lnSpc>
                <a:spcPct val="94000"/>
              </a:lnSpc>
              <a:spcBef>
                <a:spcPts val="500"/>
              </a:spcBef>
              <a:spcAft>
                <a:spcPts val="200"/>
              </a:spcAft>
              <a:buFont typeface="Franklin Gothic Book" panose="020B0503020102020204" pitchFamily="34" charset="0"/>
              <a:buNone/>
              <a:defRPr sz="1350" b="1" kern="1200" baseline="0">
                <a:solidFill>
                  <a:schemeClr val="tx2"/>
                </a:solidFill>
                <a:latin typeface="+mn-lt"/>
                <a:ea typeface="+mn-ea"/>
                <a:cs typeface="+mn-cs"/>
              </a:defRPr>
            </a:lvl3pPr>
            <a:lvl4pPr marL="1028700" indent="0" algn="l" defTabSz="685800" rtl="0" eaLnBrk="1" latinLnBrk="0" hangingPunct="1">
              <a:lnSpc>
                <a:spcPct val="94000"/>
              </a:lnSpc>
              <a:spcBef>
                <a:spcPts val="500"/>
              </a:spcBef>
              <a:spcAft>
                <a:spcPts val="200"/>
              </a:spcAft>
              <a:buFont typeface="Franklin Gothic Book" panose="020B0503020102020204" pitchFamily="34" charset="0"/>
              <a:buNone/>
              <a:defRPr sz="1200" b="1" i="1" kern="1200" baseline="0">
                <a:solidFill>
                  <a:schemeClr val="tx2"/>
                </a:solidFill>
                <a:latin typeface="+mn-lt"/>
                <a:ea typeface="+mn-ea"/>
                <a:cs typeface="+mn-cs"/>
              </a:defRPr>
            </a:lvl4pPr>
            <a:lvl5pPr marL="1371600" indent="0" algn="l" defTabSz="685800" rtl="0" eaLnBrk="1" latinLnBrk="0" hangingPunct="1">
              <a:lnSpc>
                <a:spcPct val="94000"/>
              </a:lnSpc>
              <a:spcBef>
                <a:spcPts val="500"/>
              </a:spcBef>
              <a:spcAft>
                <a:spcPts val="200"/>
              </a:spcAft>
              <a:buFont typeface="Franklin Gothic Book" panose="020B0503020102020204" pitchFamily="34" charset="0"/>
              <a:buNone/>
              <a:defRPr sz="1200" b="1" kern="1200" baseline="0">
                <a:solidFill>
                  <a:schemeClr val="tx2"/>
                </a:solidFill>
                <a:latin typeface="+mn-lt"/>
                <a:ea typeface="+mn-ea"/>
                <a:cs typeface="+mn-cs"/>
              </a:defRPr>
            </a:lvl5pPr>
            <a:lvl6pPr marL="1714500" indent="0" algn="l" defTabSz="685800" rtl="0" eaLnBrk="1" latinLnBrk="0" hangingPunct="1">
              <a:lnSpc>
                <a:spcPct val="94000"/>
              </a:lnSpc>
              <a:spcBef>
                <a:spcPts val="500"/>
              </a:spcBef>
              <a:spcAft>
                <a:spcPts val="200"/>
              </a:spcAft>
              <a:buFont typeface="Franklin Gothic Book" panose="020B0503020102020204" pitchFamily="34" charset="0"/>
              <a:buNone/>
              <a:defRPr sz="1200" b="1" i="1" kern="1200" baseline="0">
                <a:solidFill>
                  <a:schemeClr val="tx2"/>
                </a:solidFill>
                <a:latin typeface="+mn-lt"/>
                <a:ea typeface="+mn-ea"/>
                <a:cs typeface="+mn-cs"/>
              </a:defRPr>
            </a:lvl6pPr>
            <a:lvl7pPr marL="2057400" indent="0" algn="l" defTabSz="685800" rtl="0" eaLnBrk="1" latinLnBrk="0" hangingPunct="1">
              <a:lnSpc>
                <a:spcPct val="94000"/>
              </a:lnSpc>
              <a:spcBef>
                <a:spcPts val="500"/>
              </a:spcBef>
              <a:spcAft>
                <a:spcPts val="200"/>
              </a:spcAft>
              <a:buFont typeface="Franklin Gothic Book" panose="020B0503020102020204" pitchFamily="34" charset="0"/>
              <a:buNone/>
              <a:defRPr sz="1200" b="1" kern="1200" baseline="0">
                <a:solidFill>
                  <a:schemeClr val="tx2"/>
                </a:solidFill>
                <a:latin typeface="+mn-lt"/>
                <a:ea typeface="+mn-ea"/>
                <a:cs typeface="+mn-cs"/>
              </a:defRPr>
            </a:lvl7pPr>
            <a:lvl8pPr marL="2400300" indent="0" algn="l" defTabSz="685800" rtl="0" eaLnBrk="1" latinLnBrk="0" hangingPunct="1">
              <a:lnSpc>
                <a:spcPct val="94000"/>
              </a:lnSpc>
              <a:spcBef>
                <a:spcPts val="500"/>
              </a:spcBef>
              <a:spcAft>
                <a:spcPts val="200"/>
              </a:spcAft>
              <a:buFont typeface="Franklin Gothic Book" panose="020B0503020102020204" pitchFamily="34" charset="0"/>
              <a:buNone/>
              <a:defRPr sz="1200" b="1" i="1" kern="1200" baseline="0">
                <a:solidFill>
                  <a:schemeClr val="tx2"/>
                </a:solidFill>
                <a:latin typeface="+mn-lt"/>
                <a:ea typeface="+mn-ea"/>
                <a:cs typeface="+mn-cs"/>
              </a:defRPr>
            </a:lvl8pPr>
            <a:lvl9pPr marL="2743200" indent="0" algn="l" defTabSz="685800" rtl="0" eaLnBrk="1" latinLnBrk="0" hangingPunct="1">
              <a:lnSpc>
                <a:spcPct val="94000"/>
              </a:lnSpc>
              <a:spcBef>
                <a:spcPts val="500"/>
              </a:spcBef>
              <a:spcAft>
                <a:spcPts val="200"/>
              </a:spcAft>
              <a:buFont typeface="Franklin Gothic Book" panose="020B0503020102020204" pitchFamily="34" charset="0"/>
              <a:buNone/>
              <a:defRPr sz="1200" b="1" kern="1200" baseline="0">
                <a:solidFill>
                  <a:schemeClr val="tx2"/>
                </a:solidFill>
                <a:latin typeface="+mn-lt"/>
                <a:ea typeface="+mn-ea"/>
                <a:cs typeface="+mn-cs"/>
              </a:defRPr>
            </a:lvl9pPr>
          </a:lstStyle>
          <a:p>
            <a:pPr algn="r"/>
            <a:r>
              <a:rPr lang="es-ES" sz="1800" b="1" dirty="0">
                <a:solidFill>
                  <a:schemeClr val="bg1"/>
                </a:solidFill>
              </a:rPr>
              <a:t>Discurso divulgativo</a:t>
            </a:r>
          </a:p>
        </p:txBody>
      </p:sp>
      <p:sp>
        <p:nvSpPr>
          <p:cNvPr id="10" name="Marcador de contenido 5"/>
          <p:cNvSpPr txBox="1">
            <a:spLocks/>
          </p:cNvSpPr>
          <p:nvPr/>
        </p:nvSpPr>
        <p:spPr>
          <a:xfrm>
            <a:off x="4807187" y="799840"/>
            <a:ext cx="2825916" cy="3942438"/>
          </a:xfrm>
          <a:prstGeom prst="rect">
            <a:avLst/>
          </a:prstGeom>
        </p:spPr>
        <p:txBody>
          <a:bodyPr vert="horz" lIns="68580" tIns="34290" rIns="68580" bIns="34290" rtlCol="0">
            <a:normAutofit/>
          </a:bodyPr>
          <a:lst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lgn="r">
              <a:lnSpc>
                <a:spcPct val="100000"/>
              </a:lnSpc>
              <a:buNone/>
            </a:pPr>
            <a:r>
              <a:rPr lang="es-ES" sz="1275" dirty="0"/>
              <a:t>Los genes son cocineros de un gran restaurante conocido como 'El organismo' (vale para todos los seres vivos) y las proteínas son los ingredientes que ellos utilizan para que salgan platos perfectos.</a:t>
            </a:r>
            <a:br>
              <a:rPr lang="es-ES" sz="1275" dirty="0"/>
            </a:br>
            <a:r>
              <a:rPr lang="es-ES" sz="1275" dirty="0"/>
              <a:t>Los genes deciden qué proteínas usar y con qué finalidad para que el resultado sea el adecuado. </a:t>
            </a:r>
            <a:br>
              <a:rPr lang="es-ES" sz="1275" dirty="0"/>
            </a:br>
            <a:br>
              <a:rPr lang="es-ES" sz="1275" dirty="0"/>
            </a:br>
            <a:r>
              <a:rPr lang="es-ES" sz="1275" dirty="0"/>
              <a:t>Cada gen tiene una función en la cocina y unas proteínas con las que trabajar, por lo que cuando un gen no está en el sitio que le corresponde los resultados de sus platos harán que cambie la sintonía de la cocina (mutaciones); algo que en ocasiones será positivo; y en otras, negativo.</a:t>
            </a:r>
          </a:p>
        </p:txBody>
      </p:sp>
    </p:spTree>
    <p:extLst>
      <p:ext uri="{BB962C8B-B14F-4D97-AF65-F5344CB8AC3E}">
        <p14:creationId xmlns:p14="http://schemas.microsoft.com/office/powerpoint/2010/main" val="30771472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Imagen 1"/>
          <p:cNvPicPr>
            <a:picLocks noChangeAspect="1"/>
          </p:cNvPicPr>
          <p:nvPr/>
        </p:nvPicPr>
        <p:blipFill rotWithShape="1">
          <a:blip r:embed="rId2"/>
          <a:srcRect t="3833" b="13221"/>
          <a:stretch/>
        </p:blipFill>
        <p:spPr bwMode="auto">
          <a:xfrm>
            <a:off x="-44904" y="0"/>
            <a:ext cx="9188904" cy="5081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ángulo 9"/>
          <p:cNvSpPr/>
          <p:nvPr/>
        </p:nvSpPr>
        <p:spPr>
          <a:xfrm>
            <a:off x="0" y="1989138"/>
            <a:ext cx="9144000" cy="1677987"/>
          </a:xfrm>
          <a:prstGeom prst="rect">
            <a:avLst/>
          </a:prstGeom>
          <a:solidFill>
            <a:srgbClr val="985427">
              <a:alpha val="87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ES" sz="1800"/>
          </a:p>
        </p:txBody>
      </p:sp>
      <p:sp>
        <p:nvSpPr>
          <p:cNvPr id="15363" name="CuadroTexto 2"/>
          <p:cNvSpPr txBox="1">
            <a:spLocks noChangeArrowheads="1"/>
          </p:cNvSpPr>
          <p:nvPr/>
        </p:nvSpPr>
        <p:spPr bwMode="auto">
          <a:xfrm>
            <a:off x="703263" y="1968500"/>
            <a:ext cx="11541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ヒラギノ角ゴ Pro W3" charset="0"/>
                <a:cs typeface="ヒラギノ角ゴ Pro W3" charset="0"/>
              </a:defRPr>
            </a:lvl1pPr>
            <a:lvl2pPr marL="742950" indent="-285750" eaLnBrk="0" hangingPunct="0">
              <a:defRPr sz="2400">
                <a:solidFill>
                  <a:schemeClr val="tx1"/>
                </a:solidFill>
                <a:latin typeface="Calibri" charset="0"/>
                <a:ea typeface="ヒラギノ角ゴ Pro W3" charset="0"/>
              </a:defRPr>
            </a:lvl2pPr>
            <a:lvl3pPr marL="1143000" indent="-228600" eaLnBrk="0" hangingPunct="0">
              <a:defRPr sz="2400">
                <a:solidFill>
                  <a:schemeClr val="tx1"/>
                </a:solidFill>
                <a:latin typeface="Calibri" charset="0"/>
                <a:ea typeface="ヒラギノ角ゴ Pro W3" charset="0"/>
              </a:defRPr>
            </a:lvl3pPr>
            <a:lvl4pPr marL="1600200" indent="-228600" eaLnBrk="0" hangingPunct="0">
              <a:defRPr sz="2400">
                <a:solidFill>
                  <a:schemeClr val="tx1"/>
                </a:solidFill>
                <a:latin typeface="Calibri" charset="0"/>
                <a:ea typeface="ヒラギノ角ゴ Pro W3" charset="0"/>
              </a:defRPr>
            </a:lvl4pPr>
            <a:lvl5pPr marL="2057400" indent="-228600" eaLnBrk="0" hangingPunct="0">
              <a:defRPr sz="2400">
                <a:solidFill>
                  <a:schemeClr val="tx1"/>
                </a:solidFill>
                <a:latin typeface="Calibri" charset="0"/>
                <a:ea typeface="ヒラギノ角ゴ Pro W3" charset="0"/>
              </a:defRPr>
            </a:lvl5pPr>
            <a:lvl6pPr marL="2514600" indent="-228600" eaLnBrk="0" fontAlgn="base" hangingPunct="0">
              <a:spcBef>
                <a:spcPct val="0"/>
              </a:spcBef>
              <a:spcAft>
                <a:spcPct val="0"/>
              </a:spcAft>
              <a:defRPr sz="2400">
                <a:solidFill>
                  <a:schemeClr val="tx1"/>
                </a:solidFill>
                <a:latin typeface="Calibri" charset="0"/>
                <a:ea typeface="ヒラギノ角ゴ Pro W3" charset="0"/>
              </a:defRPr>
            </a:lvl6pPr>
            <a:lvl7pPr marL="2971800" indent="-228600" eaLnBrk="0" fontAlgn="base" hangingPunct="0">
              <a:spcBef>
                <a:spcPct val="0"/>
              </a:spcBef>
              <a:spcAft>
                <a:spcPct val="0"/>
              </a:spcAft>
              <a:defRPr sz="2400">
                <a:solidFill>
                  <a:schemeClr val="tx1"/>
                </a:solidFill>
                <a:latin typeface="Calibri" charset="0"/>
                <a:ea typeface="ヒラギノ角ゴ Pro W3" charset="0"/>
              </a:defRPr>
            </a:lvl7pPr>
            <a:lvl8pPr marL="3429000" indent="-228600" eaLnBrk="0" fontAlgn="base" hangingPunct="0">
              <a:spcBef>
                <a:spcPct val="0"/>
              </a:spcBef>
              <a:spcAft>
                <a:spcPct val="0"/>
              </a:spcAft>
              <a:defRPr sz="2400">
                <a:solidFill>
                  <a:schemeClr val="tx1"/>
                </a:solidFill>
                <a:latin typeface="Calibri" charset="0"/>
                <a:ea typeface="ヒラギノ角ゴ Pro W3" charset="0"/>
              </a:defRPr>
            </a:lvl8pPr>
            <a:lvl9pPr marL="3886200" indent="-228600" eaLnBrk="0" fontAlgn="base" hangingPunct="0">
              <a:spcBef>
                <a:spcPct val="0"/>
              </a:spcBef>
              <a:spcAft>
                <a:spcPct val="0"/>
              </a:spcAft>
              <a:defRPr sz="2400">
                <a:solidFill>
                  <a:schemeClr val="tx1"/>
                </a:solidFill>
                <a:latin typeface="Calibri" charset="0"/>
                <a:ea typeface="ヒラギノ角ゴ Pro W3" charset="0"/>
              </a:defRPr>
            </a:lvl9pPr>
          </a:lstStyle>
          <a:p>
            <a:pPr algn="ctr" eaLnBrk="1" hangingPunct="1">
              <a:spcAft>
                <a:spcPts val="1200"/>
              </a:spcAft>
            </a:pPr>
            <a:r>
              <a:rPr lang="es-ES" sz="7200" b="1" dirty="0">
                <a:solidFill>
                  <a:schemeClr val="bg1"/>
                </a:solidFill>
                <a:ea typeface="MS PGothic" charset="0"/>
                <a:cs typeface="MS PGothic" charset="0"/>
              </a:rPr>
              <a:t>5</a:t>
            </a:r>
            <a:endParaRPr lang="es-ES" sz="1100" dirty="0">
              <a:solidFill>
                <a:schemeClr val="bg1"/>
              </a:solidFill>
              <a:cs typeface="Calibri" charset="0"/>
            </a:endParaRPr>
          </a:p>
        </p:txBody>
      </p:sp>
      <p:cxnSp>
        <p:nvCxnSpPr>
          <p:cNvPr id="3" name="Conector recto 2"/>
          <p:cNvCxnSpPr/>
          <p:nvPr/>
        </p:nvCxnSpPr>
        <p:spPr>
          <a:xfrm>
            <a:off x="1851025" y="2170113"/>
            <a:ext cx="0" cy="1343025"/>
          </a:xfrm>
          <a:prstGeom prst="line">
            <a:avLst/>
          </a:prstGeom>
          <a:ln w="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5366" name="CuadroTexto 3"/>
          <p:cNvSpPr txBox="1">
            <a:spLocks noChangeArrowheads="1"/>
          </p:cNvSpPr>
          <p:nvPr/>
        </p:nvSpPr>
        <p:spPr bwMode="auto">
          <a:xfrm>
            <a:off x="1976438" y="2170113"/>
            <a:ext cx="6697046" cy="22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ヒラギノ角ゴ Pro W3" charset="0"/>
                <a:cs typeface="ヒラギノ角ゴ Pro W3" charset="0"/>
              </a:defRPr>
            </a:lvl1pPr>
            <a:lvl2pPr marL="742950" indent="-285750" eaLnBrk="0" hangingPunct="0">
              <a:defRPr sz="2400">
                <a:solidFill>
                  <a:schemeClr val="tx1"/>
                </a:solidFill>
                <a:latin typeface="Calibri" charset="0"/>
                <a:ea typeface="ヒラギノ角ゴ Pro W3" charset="0"/>
              </a:defRPr>
            </a:lvl2pPr>
            <a:lvl3pPr marL="1143000" indent="-228600" eaLnBrk="0" hangingPunct="0">
              <a:defRPr sz="2400">
                <a:solidFill>
                  <a:schemeClr val="tx1"/>
                </a:solidFill>
                <a:latin typeface="Calibri" charset="0"/>
                <a:ea typeface="ヒラギノ角ゴ Pro W3" charset="0"/>
              </a:defRPr>
            </a:lvl3pPr>
            <a:lvl4pPr marL="1600200" indent="-228600" eaLnBrk="0" hangingPunct="0">
              <a:defRPr sz="2400">
                <a:solidFill>
                  <a:schemeClr val="tx1"/>
                </a:solidFill>
                <a:latin typeface="Calibri" charset="0"/>
                <a:ea typeface="ヒラギノ角ゴ Pro W3" charset="0"/>
              </a:defRPr>
            </a:lvl4pPr>
            <a:lvl5pPr marL="2057400" indent="-228600" eaLnBrk="0" hangingPunct="0">
              <a:defRPr sz="2400">
                <a:solidFill>
                  <a:schemeClr val="tx1"/>
                </a:solidFill>
                <a:latin typeface="Calibri" charset="0"/>
                <a:ea typeface="ヒラギノ角ゴ Pro W3" charset="0"/>
              </a:defRPr>
            </a:lvl5pPr>
            <a:lvl6pPr marL="2514600" indent="-228600" eaLnBrk="0" fontAlgn="base" hangingPunct="0">
              <a:spcBef>
                <a:spcPct val="0"/>
              </a:spcBef>
              <a:spcAft>
                <a:spcPct val="0"/>
              </a:spcAft>
              <a:defRPr sz="2400">
                <a:solidFill>
                  <a:schemeClr val="tx1"/>
                </a:solidFill>
                <a:latin typeface="Calibri" charset="0"/>
                <a:ea typeface="ヒラギノ角ゴ Pro W3" charset="0"/>
              </a:defRPr>
            </a:lvl6pPr>
            <a:lvl7pPr marL="2971800" indent="-228600" eaLnBrk="0" fontAlgn="base" hangingPunct="0">
              <a:spcBef>
                <a:spcPct val="0"/>
              </a:spcBef>
              <a:spcAft>
                <a:spcPct val="0"/>
              </a:spcAft>
              <a:defRPr sz="2400">
                <a:solidFill>
                  <a:schemeClr val="tx1"/>
                </a:solidFill>
                <a:latin typeface="Calibri" charset="0"/>
                <a:ea typeface="ヒラギノ角ゴ Pro W3" charset="0"/>
              </a:defRPr>
            </a:lvl7pPr>
            <a:lvl8pPr marL="3429000" indent="-228600" eaLnBrk="0" fontAlgn="base" hangingPunct="0">
              <a:spcBef>
                <a:spcPct val="0"/>
              </a:spcBef>
              <a:spcAft>
                <a:spcPct val="0"/>
              </a:spcAft>
              <a:defRPr sz="2400">
                <a:solidFill>
                  <a:schemeClr val="tx1"/>
                </a:solidFill>
                <a:latin typeface="Calibri" charset="0"/>
                <a:ea typeface="ヒラギノ角ゴ Pro W3" charset="0"/>
              </a:defRPr>
            </a:lvl8pPr>
            <a:lvl9pPr marL="3886200" indent="-228600" eaLnBrk="0" fontAlgn="base" hangingPunct="0">
              <a:spcBef>
                <a:spcPct val="0"/>
              </a:spcBef>
              <a:spcAft>
                <a:spcPct val="0"/>
              </a:spcAft>
              <a:defRPr sz="2400">
                <a:solidFill>
                  <a:schemeClr val="tx1"/>
                </a:solidFill>
                <a:latin typeface="Calibri" charset="0"/>
                <a:ea typeface="ヒラギノ角ゴ Pro W3" charset="0"/>
              </a:defRPr>
            </a:lvl9pPr>
          </a:lstStyle>
          <a:p>
            <a:r>
              <a:rPr lang="es-ES" sz="4000" b="1" dirty="0">
                <a:solidFill>
                  <a:schemeClr val="bg1"/>
                </a:solidFill>
              </a:rPr>
              <a:t>Contar qué es AZTI</a:t>
            </a:r>
          </a:p>
          <a:p>
            <a:pPr eaLnBrk="1" hangingPunct="1">
              <a:spcAft>
                <a:spcPts val="1100"/>
              </a:spcAft>
            </a:pPr>
            <a:endParaRPr lang="es-ES" sz="4000" b="1" dirty="0">
              <a:solidFill>
                <a:schemeClr val="bg1"/>
              </a:solidFill>
              <a:cs typeface="Calibri" charset="0"/>
            </a:endParaRPr>
          </a:p>
          <a:p>
            <a:pPr eaLnBrk="1" hangingPunct="1"/>
            <a:endParaRPr lang="es-ES" sz="1800" b="1" dirty="0">
              <a:solidFill>
                <a:schemeClr val="bg1"/>
              </a:solidFill>
              <a:cs typeface="Calibri" charset="0"/>
            </a:endParaRPr>
          </a:p>
          <a:p>
            <a:pPr eaLnBrk="1" hangingPunct="1"/>
            <a:endParaRPr lang="es-ES" sz="1800" b="1" dirty="0">
              <a:solidFill>
                <a:schemeClr val="bg1"/>
              </a:solidFill>
              <a:cs typeface="Calibri" charset="0"/>
            </a:endParaRPr>
          </a:p>
          <a:p>
            <a:pPr eaLnBrk="1" hangingPunct="1"/>
            <a:endParaRPr lang="es-ES" sz="1800" b="1" dirty="0">
              <a:solidFill>
                <a:schemeClr val="bg1"/>
              </a:solidFill>
              <a:cs typeface="Calibri" charset="0"/>
            </a:endParaRPr>
          </a:p>
        </p:txBody>
      </p:sp>
      <p:pic>
        <p:nvPicPr>
          <p:cNvPr id="15368" name="Imagen 10"/>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70838" y="254000"/>
            <a:ext cx="8683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81583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arcador de texto 2">
            <a:extLst>
              <a:ext uri="{FF2B5EF4-FFF2-40B4-BE49-F238E27FC236}">
                <a16:creationId xmlns:a16="http://schemas.microsoft.com/office/drawing/2014/main" id="{A5D317B1-70AF-4FBF-9BD6-2D999BEA3E4A}"/>
              </a:ext>
            </a:extLst>
          </p:cNvPr>
          <p:cNvSpPr txBox="1">
            <a:spLocks/>
          </p:cNvSpPr>
          <p:nvPr/>
        </p:nvSpPr>
        <p:spPr>
          <a:xfrm>
            <a:off x="602119" y="364450"/>
            <a:ext cx="2501880" cy="341417"/>
          </a:xfrm>
          <a:prstGeom prst="rect">
            <a:avLst/>
          </a:prstGeom>
        </p:spPr>
        <p:txBody>
          <a:bodyPr vert="horz" lIns="68580" tIns="34290" rIns="68580" bIns="34290" rtlCol="0" anchor="b">
            <a:noAutofit/>
          </a:bodyPr>
          <a:lstStyle>
            <a:lvl1pPr marL="0" indent="0" algn="l" defTabSz="685800" rtl="0" eaLnBrk="1" latinLnBrk="0" hangingPunct="1">
              <a:lnSpc>
                <a:spcPct val="84000"/>
              </a:lnSpc>
              <a:spcBef>
                <a:spcPts val="0"/>
              </a:spcBef>
              <a:spcAft>
                <a:spcPts val="0"/>
              </a:spcAft>
              <a:buFont typeface="Franklin Gothic Book" panose="020B0503020102020204" pitchFamily="34" charset="0"/>
              <a:buNone/>
              <a:defRPr sz="2400" b="0" kern="1200" baseline="0">
                <a:solidFill>
                  <a:schemeClr val="tx2"/>
                </a:solidFill>
                <a:latin typeface="+mn-lt"/>
                <a:ea typeface="+mn-ea"/>
                <a:cs typeface="+mn-cs"/>
              </a:defRPr>
            </a:lvl1pPr>
            <a:lvl2pPr marL="342900" indent="0" algn="l" defTabSz="685800" rtl="0" eaLnBrk="1" latinLnBrk="0" hangingPunct="1">
              <a:lnSpc>
                <a:spcPct val="94000"/>
              </a:lnSpc>
              <a:spcBef>
                <a:spcPts val="500"/>
              </a:spcBef>
              <a:spcAft>
                <a:spcPts val="200"/>
              </a:spcAft>
              <a:buFont typeface="Franklin Gothic Book" panose="020B0503020102020204" pitchFamily="34" charset="0"/>
              <a:buNone/>
              <a:defRPr sz="1500" b="1" i="1" kern="1200" baseline="0">
                <a:solidFill>
                  <a:schemeClr val="tx2"/>
                </a:solidFill>
                <a:latin typeface="+mn-lt"/>
                <a:ea typeface="+mn-ea"/>
                <a:cs typeface="+mn-cs"/>
              </a:defRPr>
            </a:lvl2pPr>
            <a:lvl3pPr marL="685800" indent="0" algn="l" defTabSz="685800" rtl="0" eaLnBrk="1" latinLnBrk="0" hangingPunct="1">
              <a:lnSpc>
                <a:spcPct val="94000"/>
              </a:lnSpc>
              <a:spcBef>
                <a:spcPts val="500"/>
              </a:spcBef>
              <a:spcAft>
                <a:spcPts val="200"/>
              </a:spcAft>
              <a:buFont typeface="Franklin Gothic Book" panose="020B0503020102020204" pitchFamily="34" charset="0"/>
              <a:buNone/>
              <a:defRPr sz="1350" b="1" kern="1200" baseline="0">
                <a:solidFill>
                  <a:schemeClr val="tx2"/>
                </a:solidFill>
                <a:latin typeface="+mn-lt"/>
                <a:ea typeface="+mn-ea"/>
                <a:cs typeface="+mn-cs"/>
              </a:defRPr>
            </a:lvl3pPr>
            <a:lvl4pPr marL="1028700" indent="0" algn="l" defTabSz="685800" rtl="0" eaLnBrk="1" latinLnBrk="0" hangingPunct="1">
              <a:lnSpc>
                <a:spcPct val="94000"/>
              </a:lnSpc>
              <a:spcBef>
                <a:spcPts val="500"/>
              </a:spcBef>
              <a:spcAft>
                <a:spcPts val="200"/>
              </a:spcAft>
              <a:buFont typeface="Franklin Gothic Book" panose="020B0503020102020204" pitchFamily="34" charset="0"/>
              <a:buNone/>
              <a:defRPr sz="1200" b="1" i="1" kern="1200" baseline="0">
                <a:solidFill>
                  <a:schemeClr val="tx2"/>
                </a:solidFill>
                <a:latin typeface="+mn-lt"/>
                <a:ea typeface="+mn-ea"/>
                <a:cs typeface="+mn-cs"/>
              </a:defRPr>
            </a:lvl4pPr>
            <a:lvl5pPr marL="1371600" indent="0" algn="l" defTabSz="685800" rtl="0" eaLnBrk="1" latinLnBrk="0" hangingPunct="1">
              <a:lnSpc>
                <a:spcPct val="94000"/>
              </a:lnSpc>
              <a:spcBef>
                <a:spcPts val="500"/>
              </a:spcBef>
              <a:spcAft>
                <a:spcPts val="200"/>
              </a:spcAft>
              <a:buFont typeface="Franklin Gothic Book" panose="020B0503020102020204" pitchFamily="34" charset="0"/>
              <a:buNone/>
              <a:defRPr sz="1200" b="1" kern="1200" baseline="0">
                <a:solidFill>
                  <a:schemeClr val="tx2"/>
                </a:solidFill>
                <a:latin typeface="+mn-lt"/>
                <a:ea typeface="+mn-ea"/>
                <a:cs typeface="+mn-cs"/>
              </a:defRPr>
            </a:lvl5pPr>
            <a:lvl6pPr marL="1714500" indent="0" algn="l" defTabSz="685800" rtl="0" eaLnBrk="1" latinLnBrk="0" hangingPunct="1">
              <a:lnSpc>
                <a:spcPct val="94000"/>
              </a:lnSpc>
              <a:spcBef>
                <a:spcPts val="500"/>
              </a:spcBef>
              <a:spcAft>
                <a:spcPts val="200"/>
              </a:spcAft>
              <a:buFont typeface="Franklin Gothic Book" panose="020B0503020102020204" pitchFamily="34" charset="0"/>
              <a:buNone/>
              <a:defRPr sz="1200" b="1" i="1" kern="1200" baseline="0">
                <a:solidFill>
                  <a:schemeClr val="tx2"/>
                </a:solidFill>
                <a:latin typeface="+mn-lt"/>
                <a:ea typeface="+mn-ea"/>
                <a:cs typeface="+mn-cs"/>
              </a:defRPr>
            </a:lvl6pPr>
            <a:lvl7pPr marL="2057400" indent="0" algn="l" defTabSz="685800" rtl="0" eaLnBrk="1" latinLnBrk="0" hangingPunct="1">
              <a:lnSpc>
                <a:spcPct val="94000"/>
              </a:lnSpc>
              <a:spcBef>
                <a:spcPts val="500"/>
              </a:spcBef>
              <a:spcAft>
                <a:spcPts val="200"/>
              </a:spcAft>
              <a:buFont typeface="Franklin Gothic Book" panose="020B0503020102020204" pitchFamily="34" charset="0"/>
              <a:buNone/>
              <a:defRPr sz="1200" b="1" kern="1200" baseline="0">
                <a:solidFill>
                  <a:schemeClr val="tx2"/>
                </a:solidFill>
                <a:latin typeface="+mn-lt"/>
                <a:ea typeface="+mn-ea"/>
                <a:cs typeface="+mn-cs"/>
              </a:defRPr>
            </a:lvl7pPr>
            <a:lvl8pPr marL="2400300" indent="0" algn="l" defTabSz="685800" rtl="0" eaLnBrk="1" latinLnBrk="0" hangingPunct="1">
              <a:lnSpc>
                <a:spcPct val="94000"/>
              </a:lnSpc>
              <a:spcBef>
                <a:spcPts val="500"/>
              </a:spcBef>
              <a:spcAft>
                <a:spcPts val="200"/>
              </a:spcAft>
              <a:buFont typeface="Franklin Gothic Book" panose="020B0503020102020204" pitchFamily="34" charset="0"/>
              <a:buNone/>
              <a:defRPr sz="1200" b="1" i="1" kern="1200" baseline="0">
                <a:solidFill>
                  <a:schemeClr val="tx2"/>
                </a:solidFill>
                <a:latin typeface="+mn-lt"/>
                <a:ea typeface="+mn-ea"/>
                <a:cs typeface="+mn-cs"/>
              </a:defRPr>
            </a:lvl8pPr>
            <a:lvl9pPr marL="2743200" indent="0" algn="l" defTabSz="685800" rtl="0" eaLnBrk="1" latinLnBrk="0" hangingPunct="1">
              <a:lnSpc>
                <a:spcPct val="94000"/>
              </a:lnSpc>
              <a:spcBef>
                <a:spcPts val="500"/>
              </a:spcBef>
              <a:spcAft>
                <a:spcPts val="200"/>
              </a:spcAft>
              <a:buFont typeface="Franklin Gothic Book" panose="020B0503020102020204" pitchFamily="34" charset="0"/>
              <a:buNone/>
              <a:defRPr sz="1200" b="1" kern="1200" baseline="0">
                <a:solidFill>
                  <a:schemeClr val="tx2"/>
                </a:solidFill>
                <a:latin typeface="+mn-lt"/>
                <a:ea typeface="+mn-ea"/>
                <a:cs typeface="+mn-cs"/>
              </a:defRPr>
            </a:lvl9pPr>
          </a:lstStyle>
          <a:p>
            <a:r>
              <a:rPr lang="es-ES" sz="1800" b="1" dirty="0">
                <a:solidFill>
                  <a:schemeClr val="bg1"/>
                </a:solidFill>
              </a:rPr>
              <a:t>QUÉ ES AZTI</a:t>
            </a:r>
          </a:p>
        </p:txBody>
      </p:sp>
      <p:sp>
        <p:nvSpPr>
          <p:cNvPr id="3" name="Rectángulo 2">
            <a:extLst>
              <a:ext uri="{FF2B5EF4-FFF2-40B4-BE49-F238E27FC236}">
                <a16:creationId xmlns:a16="http://schemas.microsoft.com/office/drawing/2014/main" id="{E00A83CD-B42E-4427-9356-4B33AD2C4FFC}"/>
              </a:ext>
            </a:extLst>
          </p:cNvPr>
          <p:cNvSpPr/>
          <p:nvPr/>
        </p:nvSpPr>
        <p:spPr>
          <a:xfrm>
            <a:off x="699247" y="1258987"/>
            <a:ext cx="7745506" cy="3119765"/>
          </a:xfrm>
          <a:prstGeom prst="rect">
            <a:avLst/>
          </a:prstGeom>
        </p:spPr>
        <p:txBody>
          <a:bodyPr wrap="square">
            <a:spAutoFit/>
          </a:bodyPr>
          <a:lstStyle/>
          <a:p>
            <a:pPr algn="just">
              <a:lnSpc>
                <a:spcPct val="107000"/>
              </a:lnSpc>
              <a:spcAft>
                <a:spcPts val="600"/>
              </a:spcAft>
            </a:pPr>
            <a:r>
              <a:rPr lang="es-ES" sz="1800" dirty="0">
                <a:solidFill>
                  <a:srgbClr val="000000"/>
                </a:solidFill>
                <a:latin typeface="+mn-lt"/>
                <a:ea typeface="Times New Roman" panose="02020603050405020304" pitchFamily="18" charset="0"/>
                <a:cs typeface="Times New Roman" panose="02020603050405020304" pitchFamily="18" charset="0"/>
              </a:rPr>
              <a:t>AZTI es un Centro Tecnológico </a:t>
            </a:r>
            <a:r>
              <a:rPr lang="es-ES" sz="1800" b="1" dirty="0">
                <a:solidFill>
                  <a:srgbClr val="000000"/>
                </a:solidFill>
                <a:latin typeface="+mn-lt"/>
                <a:ea typeface="Times New Roman" panose="02020603050405020304" pitchFamily="18" charset="0"/>
                <a:cs typeface="Times New Roman" panose="02020603050405020304" pitchFamily="18" charset="0"/>
              </a:rPr>
              <a:t>experto en la cadena de valor alimentaria y marítimo-pesquera</a:t>
            </a:r>
            <a:r>
              <a:rPr lang="es-ES" sz="1800" dirty="0">
                <a:solidFill>
                  <a:srgbClr val="000000"/>
                </a:solidFill>
                <a:latin typeface="+mn-lt"/>
                <a:ea typeface="Times New Roman" panose="02020603050405020304" pitchFamily="18" charset="0"/>
                <a:cs typeface="Times New Roman" panose="02020603050405020304" pitchFamily="18" charset="0"/>
              </a:rPr>
              <a:t>. Es decir, trabajamos en todo el proceso que va del mar y otras materias primas al plato.  </a:t>
            </a:r>
            <a:endParaRPr lang="es-ES" sz="1800" dirty="0">
              <a:latin typeface="+mn-lt"/>
              <a:ea typeface="Times New Roman" panose="02020603050405020304" pitchFamily="18" charset="0"/>
              <a:cs typeface="Times New Roman" panose="02020603050405020304" pitchFamily="18" charset="0"/>
            </a:endParaRPr>
          </a:p>
          <a:p>
            <a:pPr algn="just">
              <a:lnSpc>
                <a:spcPct val="107000"/>
              </a:lnSpc>
              <a:spcAft>
                <a:spcPts val="600"/>
              </a:spcAft>
            </a:pPr>
            <a:r>
              <a:rPr lang="es-ES" sz="1800" dirty="0">
                <a:solidFill>
                  <a:srgbClr val="000000"/>
                </a:solidFill>
                <a:latin typeface="+mn-lt"/>
                <a:ea typeface="Times New Roman" panose="02020603050405020304" pitchFamily="18" charset="0"/>
                <a:cs typeface="Times New Roman" panose="02020603050405020304" pitchFamily="18" charset="0"/>
              </a:rPr>
              <a:t>El cambio climático, la protección de los océanos, la producción y consumo responsable de alimentos, la salud y bienestar…  son algunos de los grandes </a:t>
            </a:r>
            <a:r>
              <a:rPr lang="es-ES" sz="1800" b="1" dirty="0">
                <a:solidFill>
                  <a:srgbClr val="000000"/>
                </a:solidFill>
                <a:latin typeface="+mn-lt"/>
                <a:ea typeface="Times New Roman" panose="02020603050405020304" pitchFamily="18" charset="0"/>
                <a:cs typeface="Times New Roman" panose="02020603050405020304" pitchFamily="18" charset="0"/>
              </a:rPr>
              <a:t>retos</a:t>
            </a:r>
            <a:r>
              <a:rPr lang="es-ES" sz="1800" dirty="0">
                <a:solidFill>
                  <a:srgbClr val="000000"/>
                </a:solidFill>
                <a:latin typeface="+mn-lt"/>
                <a:ea typeface="Times New Roman" panose="02020603050405020304" pitchFamily="18" charset="0"/>
                <a:cs typeface="Times New Roman" panose="02020603050405020304" pitchFamily="18" charset="0"/>
              </a:rPr>
              <a:t> </a:t>
            </a:r>
            <a:r>
              <a:rPr lang="es-ES" sz="1800" b="1" dirty="0">
                <a:solidFill>
                  <a:srgbClr val="000000"/>
                </a:solidFill>
                <a:latin typeface="+mn-lt"/>
                <a:ea typeface="Times New Roman" panose="02020603050405020304" pitchFamily="18" charset="0"/>
                <a:cs typeface="Times New Roman" panose="02020603050405020304" pitchFamily="18" charset="0"/>
              </a:rPr>
              <a:t>a los que buscamos dar respuesta</a:t>
            </a:r>
            <a:r>
              <a:rPr lang="es-ES" sz="1800" dirty="0">
                <a:solidFill>
                  <a:srgbClr val="000000"/>
                </a:solidFill>
                <a:latin typeface="+mn-lt"/>
                <a:ea typeface="Times New Roman" panose="02020603050405020304" pitchFamily="18" charset="0"/>
                <a:cs typeface="Times New Roman" panose="02020603050405020304" pitchFamily="18" charset="0"/>
              </a:rPr>
              <a:t>. Para ello, contamos con un equipo de cerca de 250 personas, investigadores e investigadoras de ámbitos de conocimiento diversos y complementarios, que trabajan junto con </a:t>
            </a:r>
            <a:r>
              <a:rPr lang="es-ES" sz="1800" b="1" dirty="0">
                <a:solidFill>
                  <a:srgbClr val="000000"/>
                </a:solidFill>
                <a:latin typeface="+mn-lt"/>
                <a:ea typeface="Times New Roman" panose="02020603050405020304" pitchFamily="18" charset="0"/>
                <a:cs typeface="Times New Roman" panose="02020603050405020304" pitchFamily="18" charset="0"/>
              </a:rPr>
              <a:t>empresas privadas y administraciones públicas </a:t>
            </a:r>
            <a:r>
              <a:rPr lang="es-ES" sz="1800" dirty="0">
                <a:solidFill>
                  <a:srgbClr val="000000"/>
                </a:solidFill>
                <a:latin typeface="+mn-lt"/>
                <a:ea typeface="Times New Roman" panose="02020603050405020304" pitchFamily="18" charset="0"/>
                <a:cs typeface="Times New Roman" panose="02020603050405020304" pitchFamily="18" charset="0"/>
              </a:rPr>
              <a:t>desarrollando </a:t>
            </a:r>
            <a:r>
              <a:rPr lang="es-ES" sz="1800" b="1" dirty="0">
                <a:solidFill>
                  <a:srgbClr val="000000"/>
                </a:solidFill>
                <a:latin typeface="+mn-lt"/>
                <a:ea typeface="Times New Roman" panose="02020603050405020304" pitchFamily="18" charset="0"/>
                <a:cs typeface="Times New Roman" panose="02020603050405020304" pitchFamily="18" charset="0"/>
              </a:rPr>
              <a:t>soluciones innovadoras </a:t>
            </a:r>
            <a:r>
              <a:rPr lang="es-ES" sz="1800" dirty="0">
                <a:solidFill>
                  <a:srgbClr val="000000"/>
                </a:solidFill>
                <a:latin typeface="+mn-lt"/>
                <a:ea typeface="Times New Roman" panose="02020603050405020304" pitchFamily="18" charset="0"/>
                <a:cs typeface="Times New Roman" panose="02020603050405020304" pitchFamily="18" charset="0"/>
              </a:rPr>
              <a:t>que sean </a:t>
            </a:r>
            <a:r>
              <a:rPr lang="es-ES" sz="1800" b="1" dirty="0">
                <a:solidFill>
                  <a:srgbClr val="000000"/>
                </a:solidFill>
                <a:latin typeface="+mn-lt"/>
                <a:ea typeface="Times New Roman" panose="02020603050405020304" pitchFamily="18" charset="0"/>
                <a:cs typeface="Times New Roman" panose="02020603050405020304" pitchFamily="18" charset="0"/>
              </a:rPr>
              <a:t>sostenibles y saludables </a:t>
            </a:r>
            <a:r>
              <a:rPr lang="es-ES" sz="1800" dirty="0">
                <a:solidFill>
                  <a:srgbClr val="000000"/>
                </a:solidFill>
                <a:latin typeface="+mn-lt"/>
                <a:ea typeface="Times New Roman" panose="02020603050405020304" pitchFamily="18" charset="0"/>
                <a:cs typeface="Times New Roman" panose="02020603050405020304" pitchFamily="18" charset="0"/>
              </a:rPr>
              <a:t>en diferentes campos de aplicación:</a:t>
            </a:r>
            <a:endParaRPr lang="es-ES" sz="1800" dirty="0">
              <a:effectLst/>
              <a:latin typeface="+mn-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32052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arcador de texto 2">
            <a:extLst>
              <a:ext uri="{FF2B5EF4-FFF2-40B4-BE49-F238E27FC236}">
                <a16:creationId xmlns:a16="http://schemas.microsoft.com/office/drawing/2014/main" id="{A5D317B1-70AF-4FBF-9BD6-2D999BEA3E4A}"/>
              </a:ext>
            </a:extLst>
          </p:cNvPr>
          <p:cNvSpPr txBox="1">
            <a:spLocks/>
          </p:cNvSpPr>
          <p:nvPr/>
        </p:nvSpPr>
        <p:spPr>
          <a:xfrm>
            <a:off x="602119" y="364450"/>
            <a:ext cx="2501880" cy="341417"/>
          </a:xfrm>
          <a:prstGeom prst="rect">
            <a:avLst/>
          </a:prstGeom>
        </p:spPr>
        <p:txBody>
          <a:bodyPr vert="horz" lIns="68580" tIns="34290" rIns="68580" bIns="34290" rtlCol="0" anchor="b">
            <a:noAutofit/>
          </a:bodyPr>
          <a:lstStyle>
            <a:lvl1pPr marL="0" indent="0" algn="l" defTabSz="685800" rtl="0" eaLnBrk="1" latinLnBrk="0" hangingPunct="1">
              <a:lnSpc>
                <a:spcPct val="84000"/>
              </a:lnSpc>
              <a:spcBef>
                <a:spcPts val="0"/>
              </a:spcBef>
              <a:spcAft>
                <a:spcPts val="0"/>
              </a:spcAft>
              <a:buFont typeface="Franklin Gothic Book" panose="020B0503020102020204" pitchFamily="34" charset="0"/>
              <a:buNone/>
              <a:defRPr sz="2400" b="0" kern="1200" baseline="0">
                <a:solidFill>
                  <a:schemeClr val="tx2"/>
                </a:solidFill>
                <a:latin typeface="+mn-lt"/>
                <a:ea typeface="+mn-ea"/>
                <a:cs typeface="+mn-cs"/>
              </a:defRPr>
            </a:lvl1pPr>
            <a:lvl2pPr marL="342900" indent="0" algn="l" defTabSz="685800" rtl="0" eaLnBrk="1" latinLnBrk="0" hangingPunct="1">
              <a:lnSpc>
                <a:spcPct val="94000"/>
              </a:lnSpc>
              <a:spcBef>
                <a:spcPts val="500"/>
              </a:spcBef>
              <a:spcAft>
                <a:spcPts val="200"/>
              </a:spcAft>
              <a:buFont typeface="Franklin Gothic Book" panose="020B0503020102020204" pitchFamily="34" charset="0"/>
              <a:buNone/>
              <a:defRPr sz="1500" b="1" i="1" kern="1200" baseline="0">
                <a:solidFill>
                  <a:schemeClr val="tx2"/>
                </a:solidFill>
                <a:latin typeface="+mn-lt"/>
                <a:ea typeface="+mn-ea"/>
                <a:cs typeface="+mn-cs"/>
              </a:defRPr>
            </a:lvl2pPr>
            <a:lvl3pPr marL="685800" indent="0" algn="l" defTabSz="685800" rtl="0" eaLnBrk="1" latinLnBrk="0" hangingPunct="1">
              <a:lnSpc>
                <a:spcPct val="94000"/>
              </a:lnSpc>
              <a:spcBef>
                <a:spcPts val="500"/>
              </a:spcBef>
              <a:spcAft>
                <a:spcPts val="200"/>
              </a:spcAft>
              <a:buFont typeface="Franklin Gothic Book" panose="020B0503020102020204" pitchFamily="34" charset="0"/>
              <a:buNone/>
              <a:defRPr sz="1350" b="1" kern="1200" baseline="0">
                <a:solidFill>
                  <a:schemeClr val="tx2"/>
                </a:solidFill>
                <a:latin typeface="+mn-lt"/>
                <a:ea typeface="+mn-ea"/>
                <a:cs typeface="+mn-cs"/>
              </a:defRPr>
            </a:lvl3pPr>
            <a:lvl4pPr marL="1028700" indent="0" algn="l" defTabSz="685800" rtl="0" eaLnBrk="1" latinLnBrk="0" hangingPunct="1">
              <a:lnSpc>
                <a:spcPct val="94000"/>
              </a:lnSpc>
              <a:spcBef>
                <a:spcPts val="500"/>
              </a:spcBef>
              <a:spcAft>
                <a:spcPts val="200"/>
              </a:spcAft>
              <a:buFont typeface="Franklin Gothic Book" panose="020B0503020102020204" pitchFamily="34" charset="0"/>
              <a:buNone/>
              <a:defRPr sz="1200" b="1" i="1" kern="1200" baseline="0">
                <a:solidFill>
                  <a:schemeClr val="tx2"/>
                </a:solidFill>
                <a:latin typeface="+mn-lt"/>
                <a:ea typeface="+mn-ea"/>
                <a:cs typeface="+mn-cs"/>
              </a:defRPr>
            </a:lvl4pPr>
            <a:lvl5pPr marL="1371600" indent="0" algn="l" defTabSz="685800" rtl="0" eaLnBrk="1" latinLnBrk="0" hangingPunct="1">
              <a:lnSpc>
                <a:spcPct val="94000"/>
              </a:lnSpc>
              <a:spcBef>
                <a:spcPts val="500"/>
              </a:spcBef>
              <a:spcAft>
                <a:spcPts val="200"/>
              </a:spcAft>
              <a:buFont typeface="Franklin Gothic Book" panose="020B0503020102020204" pitchFamily="34" charset="0"/>
              <a:buNone/>
              <a:defRPr sz="1200" b="1" kern="1200" baseline="0">
                <a:solidFill>
                  <a:schemeClr val="tx2"/>
                </a:solidFill>
                <a:latin typeface="+mn-lt"/>
                <a:ea typeface="+mn-ea"/>
                <a:cs typeface="+mn-cs"/>
              </a:defRPr>
            </a:lvl5pPr>
            <a:lvl6pPr marL="1714500" indent="0" algn="l" defTabSz="685800" rtl="0" eaLnBrk="1" latinLnBrk="0" hangingPunct="1">
              <a:lnSpc>
                <a:spcPct val="94000"/>
              </a:lnSpc>
              <a:spcBef>
                <a:spcPts val="500"/>
              </a:spcBef>
              <a:spcAft>
                <a:spcPts val="200"/>
              </a:spcAft>
              <a:buFont typeface="Franklin Gothic Book" panose="020B0503020102020204" pitchFamily="34" charset="0"/>
              <a:buNone/>
              <a:defRPr sz="1200" b="1" i="1" kern="1200" baseline="0">
                <a:solidFill>
                  <a:schemeClr val="tx2"/>
                </a:solidFill>
                <a:latin typeface="+mn-lt"/>
                <a:ea typeface="+mn-ea"/>
                <a:cs typeface="+mn-cs"/>
              </a:defRPr>
            </a:lvl6pPr>
            <a:lvl7pPr marL="2057400" indent="0" algn="l" defTabSz="685800" rtl="0" eaLnBrk="1" latinLnBrk="0" hangingPunct="1">
              <a:lnSpc>
                <a:spcPct val="94000"/>
              </a:lnSpc>
              <a:spcBef>
                <a:spcPts val="500"/>
              </a:spcBef>
              <a:spcAft>
                <a:spcPts val="200"/>
              </a:spcAft>
              <a:buFont typeface="Franklin Gothic Book" panose="020B0503020102020204" pitchFamily="34" charset="0"/>
              <a:buNone/>
              <a:defRPr sz="1200" b="1" kern="1200" baseline="0">
                <a:solidFill>
                  <a:schemeClr val="tx2"/>
                </a:solidFill>
                <a:latin typeface="+mn-lt"/>
                <a:ea typeface="+mn-ea"/>
                <a:cs typeface="+mn-cs"/>
              </a:defRPr>
            </a:lvl7pPr>
            <a:lvl8pPr marL="2400300" indent="0" algn="l" defTabSz="685800" rtl="0" eaLnBrk="1" latinLnBrk="0" hangingPunct="1">
              <a:lnSpc>
                <a:spcPct val="94000"/>
              </a:lnSpc>
              <a:spcBef>
                <a:spcPts val="500"/>
              </a:spcBef>
              <a:spcAft>
                <a:spcPts val="200"/>
              </a:spcAft>
              <a:buFont typeface="Franklin Gothic Book" panose="020B0503020102020204" pitchFamily="34" charset="0"/>
              <a:buNone/>
              <a:defRPr sz="1200" b="1" i="1" kern="1200" baseline="0">
                <a:solidFill>
                  <a:schemeClr val="tx2"/>
                </a:solidFill>
                <a:latin typeface="+mn-lt"/>
                <a:ea typeface="+mn-ea"/>
                <a:cs typeface="+mn-cs"/>
              </a:defRPr>
            </a:lvl8pPr>
            <a:lvl9pPr marL="2743200" indent="0" algn="l" defTabSz="685800" rtl="0" eaLnBrk="1" latinLnBrk="0" hangingPunct="1">
              <a:lnSpc>
                <a:spcPct val="94000"/>
              </a:lnSpc>
              <a:spcBef>
                <a:spcPts val="500"/>
              </a:spcBef>
              <a:spcAft>
                <a:spcPts val="200"/>
              </a:spcAft>
              <a:buFont typeface="Franklin Gothic Book" panose="020B0503020102020204" pitchFamily="34" charset="0"/>
              <a:buNone/>
              <a:defRPr sz="1200" b="1" kern="1200" baseline="0">
                <a:solidFill>
                  <a:schemeClr val="tx2"/>
                </a:solidFill>
                <a:latin typeface="+mn-lt"/>
                <a:ea typeface="+mn-ea"/>
                <a:cs typeface="+mn-cs"/>
              </a:defRPr>
            </a:lvl9pPr>
          </a:lstStyle>
          <a:p>
            <a:r>
              <a:rPr lang="es-ES" sz="1800" b="1" dirty="0">
                <a:solidFill>
                  <a:schemeClr val="bg1"/>
                </a:solidFill>
              </a:rPr>
              <a:t>QUÉ ES AZTI</a:t>
            </a:r>
          </a:p>
        </p:txBody>
      </p:sp>
      <p:sp>
        <p:nvSpPr>
          <p:cNvPr id="3" name="Rectángulo 2">
            <a:extLst>
              <a:ext uri="{FF2B5EF4-FFF2-40B4-BE49-F238E27FC236}">
                <a16:creationId xmlns:a16="http://schemas.microsoft.com/office/drawing/2014/main" id="{E00A83CD-B42E-4427-9356-4B33AD2C4FFC}"/>
              </a:ext>
            </a:extLst>
          </p:cNvPr>
          <p:cNvSpPr/>
          <p:nvPr/>
        </p:nvSpPr>
        <p:spPr>
          <a:xfrm>
            <a:off x="281354" y="836956"/>
            <a:ext cx="8233737" cy="3847913"/>
          </a:xfrm>
          <a:prstGeom prst="rect">
            <a:avLst/>
          </a:prstGeom>
        </p:spPr>
        <p:txBody>
          <a:bodyPr wrap="square">
            <a:spAutoFit/>
          </a:bodyPr>
          <a:lstStyle/>
          <a:p>
            <a:pPr marL="342900" lvl="0" indent="-342900" algn="just">
              <a:lnSpc>
                <a:spcPct val="107000"/>
              </a:lnSpc>
              <a:spcAft>
                <a:spcPts val="600"/>
              </a:spcAft>
              <a:buFont typeface="Calibri" panose="020F0502020204030204" pitchFamily="34" charset="0"/>
              <a:buChar char="-"/>
            </a:pPr>
            <a:r>
              <a:rPr lang="es-ES" sz="1400" dirty="0">
                <a:solidFill>
                  <a:srgbClr val="000000"/>
                </a:solidFill>
                <a:latin typeface="+mn-lt"/>
                <a:ea typeface="Times New Roman" panose="02020603050405020304" pitchFamily="18" charset="0"/>
                <a:cs typeface="Times New Roman" panose="02020603050405020304" pitchFamily="18" charset="0"/>
              </a:rPr>
              <a:t>En el mar buscamos:</a:t>
            </a:r>
            <a:endParaRPr lang="es-ES" sz="1400" dirty="0">
              <a:latin typeface="+mn-lt"/>
              <a:ea typeface="Times New Roman" panose="02020603050405020304" pitchFamily="18" charset="0"/>
              <a:cs typeface="Times New Roman" panose="02020603050405020304" pitchFamily="18" charset="0"/>
            </a:endParaRPr>
          </a:p>
          <a:p>
            <a:pPr marL="742950" lvl="1" indent="-285750" algn="just">
              <a:lnSpc>
                <a:spcPct val="107000"/>
              </a:lnSpc>
              <a:spcAft>
                <a:spcPts val="600"/>
              </a:spcAft>
              <a:buFont typeface="Courier New" panose="02070309020205020404" pitchFamily="49" charset="0"/>
              <a:buChar char="o"/>
            </a:pPr>
            <a:r>
              <a:rPr lang="es-ES" sz="1400" dirty="0">
                <a:solidFill>
                  <a:srgbClr val="000000"/>
                </a:solidFill>
                <a:latin typeface="+mn-lt"/>
                <a:ea typeface="Times New Roman" panose="02020603050405020304" pitchFamily="18" charset="0"/>
                <a:cs typeface="Times New Roman" panose="02020603050405020304" pitchFamily="18" charset="0"/>
              </a:rPr>
              <a:t>conocer mejor cómo funcionan los ecosistemas marinos, el comportamiento del mar y la gestión ambiental de los mismos, con el fin de alcanzar un desarrollo sostenible desde una perspectiva integrada.</a:t>
            </a:r>
            <a:endParaRPr lang="es-ES" sz="1400" dirty="0">
              <a:latin typeface="+mn-lt"/>
              <a:ea typeface="Times New Roman" panose="02020603050405020304" pitchFamily="18" charset="0"/>
              <a:cs typeface="Times New Roman" panose="02020603050405020304" pitchFamily="18" charset="0"/>
            </a:endParaRPr>
          </a:p>
          <a:p>
            <a:pPr marL="742950" lvl="1" indent="-285750" algn="just">
              <a:lnSpc>
                <a:spcPct val="107000"/>
              </a:lnSpc>
              <a:spcAft>
                <a:spcPts val="600"/>
              </a:spcAft>
              <a:buFont typeface="Courier New" panose="02070309020205020404" pitchFamily="49" charset="0"/>
              <a:buChar char="o"/>
            </a:pPr>
            <a:r>
              <a:rPr lang="es-ES" sz="1400" dirty="0">
                <a:solidFill>
                  <a:srgbClr val="000000"/>
                </a:solidFill>
                <a:latin typeface="+mn-lt"/>
                <a:ea typeface="Times New Roman" panose="02020603050405020304" pitchFamily="18" charset="0"/>
                <a:cs typeface="Times New Roman" panose="02020603050405020304" pitchFamily="18" charset="0"/>
              </a:rPr>
              <a:t>Conocer cómo afecta y afectará el cambio climático en el océano, la costa y en los recursos marinos, con el fin de definir estrategias de adaptación a dichos efectos, y establecer medidas de mitigación.</a:t>
            </a:r>
            <a:endParaRPr lang="es-ES" sz="1400" dirty="0">
              <a:latin typeface="+mn-lt"/>
              <a:ea typeface="Times New Roman" panose="02020603050405020304" pitchFamily="18" charset="0"/>
              <a:cs typeface="Times New Roman" panose="02020603050405020304" pitchFamily="18" charset="0"/>
            </a:endParaRPr>
          </a:p>
          <a:p>
            <a:pPr marL="742950" lvl="1" indent="-285750" algn="just">
              <a:lnSpc>
                <a:spcPct val="107000"/>
              </a:lnSpc>
              <a:spcAft>
                <a:spcPts val="600"/>
              </a:spcAft>
              <a:buFont typeface="Courier New" panose="02070309020205020404" pitchFamily="49" charset="0"/>
              <a:buChar char="o"/>
            </a:pPr>
            <a:r>
              <a:rPr lang="es-ES" sz="1400" dirty="0">
                <a:solidFill>
                  <a:srgbClr val="000000"/>
                </a:solidFill>
                <a:latin typeface="+mn-lt"/>
                <a:ea typeface="Times New Roman" panose="02020603050405020304" pitchFamily="18" charset="0"/>
                <a:cs typeface="Times New Roman" panose="02020603050405020304" pitchFamily="18" charset="0"/>
              </a:rPr>
              <a:t>Asegurar la gestión sostenible de los recursos pesqueros y acuícolas, garantizando la sostenibilidad ambiental, económica y social de la actividad.</a:t>
            </a:r>
            <a:endParaRPr lang="es-ES" sz="1400" dirty="0">
              <a:latin typeface="+mn-lt"/>
              <a:ea typeface="Times New Roman" panose="02020603050405020304" pitchFamily="18" charset="0"/>
              <a:cs typeface="Times New Roman" panose="02020603050405020304" pitchFamily="18" charset="0"/>
            </a:endParaRPr>
          </a:p>
          <a:p>
            <a:pPr marL="342900" lvl="0" indent="-342900" algn="just">
              <a:lnSpc>
                <a:spcPct val="107000"/>
              </a:lnSpc>
              <a:spcAft>
                <a:spcPts val="600"/>
              </a:spcAft>
              <a:buFont typeface="Calibri" panose="020F0502020204030204" pitchFamily="34" charset="0"/>
              <a:buChar char="-"/>
            </a:pPr>
            <a:r>
              <a:rPr lang="es-ES" sz="1400" dirty="0">
                <a:solidFill>
                  <a:srgbClr val="000000"/>
                </a:solidFill>
                <a:latin typeface="+mn-lt"/>
                <a:ea typeface="Times New Roman" panose="02020603050405020304" pitchFamily="18" charset="0"/>
                <a:cs typeface="Times New Roman" panose="02020603050405020304" pitchFamily="18" charset="0"/>
              </a:rPr>
              <a:t>En tierra trabajamos en: </a:t>
            </a:r>
            <a:endParaRPr lang="es-ES" sz="1400" dirty="0">
              <a:latin typeface="+mn-lt"/>
              <a:ea typeface="Times New Roman" panose="02020603050405020304" pitchFamily="18" charset="0"/>
              <a:cs typeface="Times New Roman" panose="02020603050405020304" pitchFamily="18" charset="0"/>
            </a:endParaRPr>
          </a:p>
          <a:p>
            <a:pPr marL="742950" lvl="1" indent="-285750" algn="just">
              <a:lnSpc>
                <a:spcPct val="107000"/>
              </a:lnSpc>
              <a:spcAft>
                <a:spcPts val="600"/>
              </a:spcAft>
              <a:buFont typeface="Courier New" panose="02070309020205020404" pitchFamily="49" charset="0"/>
              <a:buChar char="o"/>
            </a:pPr>
            <a:r>
              <a:rPr lang="es-ES" sz="1400" dirty="0">
                <a:solidFill>
                  <a:srgbClr val="000000"/>
                </a:solidFill>
                <a:latin typeface="+mn-lt"/>
                <a:ea typeface="Times New Roman" panose="02020603050405020304" pitchFamily="18" charset="0"/>
                <a:cs typeface="Times New Roman" panose="02020603050405020304" pitchFamily="18" charset="0"/>
              </a:rPr>
              <a:t>Mejorar la competitividad y sostenibilidad (ambiental, económica y social) del sector alimentario.</a:t>
            </a:r>
            <a:endParaRPr lang="es-ES" sz="1400" dirty="0">
              <a:latin typeface="+mn-lt"/>
              <a:ea typeface="Times New Roman" panose="02020603050405020304" pitchFamily="18" charset="0"/>
              <a:cs typeface="Times New Roman" panose="02020603050405020304" pitchFamily="18" charset="0"/>
            </a:endParaRPr>
          </a:p>
          <a:p>
            <a:pPr marL="742950" lvl="1" indent="-285750" algn="just">
              <a:lnSpc>
                <a:spcPct val="107000"/>
              </a:lnSpc>
              <a:spcAft>
                <a:spcPts val="600"/>
              </a:spcAft>
              <a:buFont typeface="Courier New" panose="02070309020205020404" pitchFamily="49" charset="0"/>
              <a:buChar char="o"/>
            </a:pPr>
            <a:r>
              <a:rPr lang="es-ES" sz="1400" dirty="0">
                <a:solidFill>
                  <a:srgbClr val="000000"/>
                </a:solidFill>
                <a:latin typeface="+mn-lt"/>
                <a:ea typeface="Times New Roman" panose="02020603050405020304" pitchFamily="18" charset="0"/>
                <a:cs typeface="Times New Roman" panose="02020603050405020304" pitchFamily="18" charset="0"/>
              </a:rPr>
              <a:t>Desarrollo de nuevos productos y procesos alimentarios innovadores, poniendo el foco en el consumidor y adecuándolos a sus necesidades, lo que pasa por la incidencia en la salud así como en la mejora de la calidad, seguridad, sostenibilidad, conservación y la eficiencia de los procesos.</a:t>
            </a:r>
            <a:endParaRPr lang="es-ES" sz="1400" dirty="0">
              <a:latin typeface="+mn-lt"/>
              <a:ea typeface="Times New Roman" panose="02020603050405020304" pitchFamily="18" charset="0"/>
              <a:cs typeface="Times New Roman" panose="02020603050405020304" pitchFamily="18" charset="0"/>
            </a:endParaRPr>
          </a:p>
          <a:p>
            <a:pPr marL="742950" lvl="1" indent="-285750" algn="just">
              <a:lnSpc>
                <a:spcPct val="107000"/>
              </a:lnSpc>
              <a:spcAft>
                <a:spcPts val="600"/>
              </a:spcAft>
              <a:buFont typeface="Courier New" panose="02070309020205020404" pitchFamily="49" charset="0"/>
              <a:buChar char="o"/>
            </a:pPr>
            <a:r>
              <a:rPr lang="es-ES" sz="1400" dirty="0">
                <a:solidFill>
                  <a:srgbClr val="000000"/>
                </a:solidFill>
                <a:latin typeface="+mn-lt"/>
                <a:ea typeface="Times New Roman" panose="02020603050405020304" pitchFamily="18" charset="0"/>
                <a:cs typeface="Times New Roman" panose="02020603050405020304" pitchFamily="18" charset="0"/>
              </a:rPr>
              <a:t>Asegurar la integridad y fiabilidad de los alimentos aumentando la confianza de los consumidores</a:t>
            </a:r>
            <a:endParaRPr lang="es-ES" sz="1400" dirty="0">
              <a:effectLst/>
              <a:latin typeface="+mn-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60707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endParaRPr lang="es-ES"/>
          </a:p>
        </p:txBody>
      </p:sp>
    </p:spTree>
    <p:extLst>
      <p:ext uri="{BB962C8B-B14F-4D97-AF65-F5344CB8AC3E}">
        <p14:creationId xmlns:p14="http://schemas.microsoft.com/office/powerpoint/2010/main" val="3814989182"/>
      </p:ext>
    </p:extLst>
  </p:cSld>
  <p:clrMapOvr>
    <a:masterClrMapping/>
  </p:clrMapOvr>
</p:sld>
</file>

<file path=ppt/theme/theme1.xml><?xml version="1.0" encoding="utf-8"?>
<a:theme xmlns:a="http://schemas.openxmlformats.org/drawingml/2006/main" name="Plantilla_AZT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ción3" id="{64656201-1271-4A33-9FA7-B1EAB50FE606}" vid="{B8246F52-B41A-46EF-B6A5-27A7D2F6C39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Plantilla_AZTI</Template>
  <TotalTime>453</TotalTime>
  <Words>2237</Words>
  <Application>Microsoft Office PowerPoint</Application>
  <PresentationFormat>Presentación en pantalla (16:9)</PresentationFormat>
  <Paragraphs>265</Paragraphs>
  <Slides>37</Slides>
  <Notes>9</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37</vt:i4>
      </vt:variant>
    </vt:vector>
  </HeadingPairs>
  <TitlesOfParts>
    <vt:vector size="46" baseType="lpstr">
      <vt:lpstr>MS PGothic</vt:lpstr>
      <vt:lpstr>Arial</vt:lpstr>
      <vt:lpstr>Book Antiqua</vt:lpstr>
      <vt:lpstr>Calibri</vt:lpstr>
      <vt:lpstr>Courier New</vt:lpstr>
      <vt:lpstr>Franklin Gothic Book</vt:lpstr>
      <vt:lpstr>Times New Roman</vt:lpstr>
      <vt:lpstr>ヒラギノ角ゴ Pro W3</vt:lpstr>
      <vt:lpstr>Plantilla_AZTI</vt:lpstr>
      <vt:lpstr>Presentación de PowerPoint</vt:lpstr>
      <vt:lpstr>ORGANIZACIÓN DEL CURSO</vt:lpstr>
      <vt:lpstr>Presentación de PowerPoint</vt:lpstr>
      <vt:lpstr>QUÉ ES NOTICIA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PERSPECTIVA DEL EDIFICIO VA CONDICIONADA POR:</vt:lpstr>
      <vt:lpstr>LOS MEDIOS SE ORGANIZAN EN GRUPOS DE COMUNICACIÓN</vt:lpstr>
      <vt:lpstr>TAMBIÉN EN EUSKADI…</vt:lpstr>
      <vt:lpstr>MEDIOS DE COMUNICACIÓN EN EUSKADI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AZTI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Irantzu Zubiaur</dc:creator>
  <cp:lastModifiedBy>Irantzu Zubiaur</cp:lastModifiedBy>
  <cp:revision>29</cp:revision>
  <dcterms:created xsi:type="dcterms:W3CDTF">2018-11-13T20:41:33Z</dcterms:created>
  <dcterms:modified xsi:type="dcterms:W3CDTF">2018-11-18T19:54:46Z</dcterms:modified>
</cp:coreProperties>
</file>